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65" r:id="rId12"/>
    <p:sldId id="273" r:id="rId13"/>
    <p:sldId id="274" r:id="rId14"/>
    <p:sldId id="266" r:id="rId15"/>
    <p:sldId id="275" r:id="rId16"/>
    <p:sldId id="276" r:id="rId17"/>
    <p:sldId id="277" r:id="rId18"/>
    <p:sldId id="267" r:id="rId19"/>
    <p:sldId id="268" r:id="rId20"/>
    <p:sldId id="269" r:id="rId21"/>
    <p:sldId id="270" r:id="rId22"/>
    <p:sldId id="264" r:id="rId23"/>
    <p:sldId id="278" r:id="rId24"/>
    <p:sldId id="279" r:id="rId25"/>
    <p:sldId id="285" r:id="rId26"/>
    <p:sldId id="281" r:id="rId27"/>
    <p:sldId id="28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3"/>
    <p:restoredTop sz="94623"/>
  </p:normalViewPr>
  <p:slideViewPr>
    <p:cSldViewPr snapToGrid="0" snapToObjects="1">
      <p:cViewPr varScale="1">
        <p:scale>
          <a:sx n="90" d="100"/>
          <a:sy n="90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9942-9F8A-404B-808F-0DDDFBC27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0D91-9C0B-3249-91D4-3AF8944DA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59EE5-20C4-3D43-B5A1-4719D5B8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BC94-5A49-4347-A904-DA6B2AEF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F320A-642B-964A-813F-43785F7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437A-9439-B24C-BB20-08780BB5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192AB-DDEF-D14B-A91B-E3F7C10AC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D14E-F7DB-554E-9B1B-27179B0B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8AEE-1530-3C48-A670-A1797C6A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00689-E3B6-B642-950C-2C94BCD3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1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EE5CD-C149-8B41-9A32-4271AF7E1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14206-6CDF-D64A-8F0F-4E123C5C3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553C-E753-8D4B-9607-D6A04244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44E5B-2F3A-3345-908D-AB4BED6A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DE4F9-363A-A541-9DCD-5B3F617F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5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BE9E-8AB2-8744-8873-4331B426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DA22B-97ED-9D44-9BBE-61B663F89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7427-AB4E-5943-902D-A186AD6D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B5A0C-A7FD-3A46-879F-A4E1601E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1A2D8-5F0A-2942-81D8-49C93644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2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48D2-BA83-B74A-9D19-F6B5266B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AEA14-4067-5744-BB8F-F6D6AC801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56481-E269-A949-8CB4-1E0D9B7C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DA05B-CA3B-5740-AF94-DA022607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525A3-6FD0-C14F-AFE8-AE14E533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3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C762-BE10-2549-8B70-DDB14502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0B8B3-8F20-A34C-BF78-CCC063D20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97915-DBA5-DA44-AD71-2D50240D1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3FA4B-F14B-494C-A362-524EE26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4FEAB-6B34-6044-98BA-349E25D7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D285D-0C92-8B40-A6C9-7C8C9E88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A4BC-164A-7147-84AE-DAAC4DE3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CF374-EC29-E74E-A958-23FCC4D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039B1-E6CC-5F4D-B43A-792F185E7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CA26F-A93B-7E4D-A550-6B5962A8B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DA402-E168-294A-A5A3-6247FC89E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32BC8-1D43-2B4A-AC39-F10E0897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7E711-A502-2149-958F-E7813BA5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6F6EE-3A4B-A54A-ACDE-F0C9DFD2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6A93-CF99-7E40-B1C9-06691AEB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0F35B-93F8-944E-AACD-A0248D63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59B2FD-6766-F040-BAC0-2B581D22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CAB13-227E-2C4F-A183-622405B1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0ED9E-7426-7A4C-ACBF-5A0085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866BE-759F-F14C-93A5-37A13484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0B21-EAB9-F34E-B942-AA619A82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5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F962-0A88-3B45-8F73-384411B1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6BCD-A9C7-0248-BF14-4D2F0FE4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8378D-515C-994F-8096-35E8AF04D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C5AF0-87B2-5544-91A9-8FEF4F93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3D92C-9EB8-E646-83A4-88B985AF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DEDED-D0F6-514B-891A-86089EE1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9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B40D-ABF4-F741-85BE-97952997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C66B3-294F-CC45-8987-A433DCDFF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09FFC-6952-4C48-9CEB-BCC0AE623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F7278-BDA9-EF4D-A941-D52EB9EB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0BA39-C3DA-7A4E-9651-A9B9FF54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2D41C-F0C5-3746-8A7B-9B6930E3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7030A0"/>
            </a:gs>
            <a:gs pos="77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4D224-7562-CE49-8D8D-ADADD4F4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02FE1-46E3-CD47-8D97-D40034DD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BE0A6-D20B-CF40-B30E-19E612596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B9DB-D296-F047-AFA8-BFE05F10DB8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B0008-F3EF-A94F-ADEB-C8A1D662B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22487-900B-8C4B-9DC6-4292E4C94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A1CF1-9606-844E-B3A4-941AE3737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980C71-1E44-7941-9528-BAE0AE7B42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06525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B8ADE6-4AA5-F940-B68D-74D4298597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By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Dr. Tom Cheyney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Greater Orlando Baptist Association</a:t>
            </a:r>
          </a:p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</a:rPr>
              <a:t>tcheyney@goba.org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52CD6-A007-AA43-B99A-4A8ACEA5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6525"/>
            <a:ext cx="9183115" cy="37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08076AF-0398-E54B-BECE-CAA2CFD93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7713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The Traditional Worship Service Format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6FDAEDE-A7F0-F446-9F11-808F29CBC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9588" y="1152525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As a kid, I was told to stop fidgeting or pestering my twin brother!  Yet, it was the longest hour of my week.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Today my daughter loves to go to worship because it is so visual and participatory.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AEB6F-D62C-9146-9238-0D26E7F7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4" y="3933824"/>
            <a:ext cx="471147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682BCD5-0F5B-2B47-9E03-C508D82A3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3" y="0"/>
            <a:ext cx="8686800" cy="1524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Post Modern Worship Services Are Incorporating Video Into the Mix!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D13BD87-73B6-FB47-A637-B126C6FD9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0987" y="1752600"/>
            <a:ext cx="6941448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With the visual generation leading the way in North America, it stands to reason that the worship they prefer has a degree of visual components in it.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When video is used appropriately, it can have a valuable effect on those viewing the material.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4827D-D263-8547-B232-2EA190EBE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64" y="1902238"/>
            <a:ext cx="4724611" cy="24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0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748F83C-57C1-E84A-BB50-766D479F1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686800" cy="1524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Post Modern Worship Services Are Incorporating Video Into the Mix!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11AE419-1A90-E142-A782-1F40669B4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2963" y="1752600"/>
            <a:ext cx="10287000" cy="457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With the visual generation of hymns and choruses on the screen, it has a way of drawing every one together.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When a symbolic picture flashes on the screen while you are partaking of the Lord’s Supper, there is a visual effect that draws you into the experience.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Candles in a Christmas Eve service is an example of the visual in worship. </a:t>
            </a:r>
          </a:p>
        </p:txBody>
      </p:sp>
    </p:spTree>
    <p:extLst>
      <p:ext uri="{BB962C8B-B14F-4D97-AF65-F5344CB8AC3E}">
        <p14:creationId xmlns:p14="http://schemas.microsoft.com/office/powerpoint/2010/main" val="10599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03E50B2-61ED-FF4A-8935-647C409A8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686800" cy="1524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Post Modern Worship Services Are Incorporating Video Into the Mix!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1194561-A33E-EE4C-8490-973389549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1062" y="1924050"/>
            <a:ext cx="10120313" cy="4648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Today, even Scripture appears on screen as the audience is asked to read it together.  Another visual experience.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These visual experiences all draw the visually oriented believer closer to God during worship.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The result: everyone seems to be paying closer attention to what is happening in the worship experience.  </a:t>
            </a:r>
          </a:p>
        </p:txBody>
      </p:sp>
    </p:spTree>
    <p:extLst>
      <p:ext uri="{BB962C8B-B14F-4D97-AF65-F5344CB8AC3E}">
        <p14:creationId xmlns:p14="http://schemas.microsoft.com/office/powerpoint/2010/main" val="1236863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75E7793-F5F6-794C-8024-8984EF577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0C2CA33-FD4D-CF46-BC0E-77C37D033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90688"/>
            <a:ext cx="8915400" cy="51673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So what kind of stuff do you need?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Entry Level Technology –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A visual projector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A laptop computer with presentation software &amp; DVD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A link to the internet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FF00"/>
                </a:solidFill>
              </a:rPr>
              <a:t>An audio feed to your sound system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As you begin with these tools, you will find you can implement choruses, sermon outlines, scripture, and basic DVD videos well.</a:t>
            </a:r>
          </a:p>
        </p:txBody>
      </p:sp>
    </p:spTree>
    <p:extLst>
      <p:ext uri="{BB962C8B-B14F-4D97-AF65-F5344CB8AC3E}">
        <p14:creationId xmlns:p14="http://schemas.microsoft.com/office/powerpoint/2010/main" val="364947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6E72A7C-D287-6740-A14E-51C1766AD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5C3CFCD-53C1-394B-B19C-17FD16BB0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So what kind of stuff do you need?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The “Let’s Upgrade” Level Technology –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Add another visual projector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Purchase a video camera for clips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Do your announcements in a live or pre-recorded feed.  Play them during pre-service times in the building and worship center.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Add video monitors to the platform area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Just a few additions will begin to add visual sophistication to your worship style.</a:t>
            </a:r>
          </a:p>
        </p:txBody>
      </p:sp>
    </p:spTree>
    <p:extLst>
      <p:ext uri="{BB962C8B-B14F-4D97-AF65-F5344CB8AC3E}">
        <p14:creationId xmlns:p14="http://schemas.microsoft.com/office/powerpoint/2010/main" val="199047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9ECD4D2-13CC-D047-99B7-2B0517C94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601F01-393E-3C49-851B-EFE37CD45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3704" y="1520687"/>
            <a:ext cx="8153400" cy="464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So what kind of stuff do you need?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“I need more power Scotty!”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Technology Level –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Add intercom to the mix, but that might be over-the-top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Add video feeds to the vestibule and overflow rooms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Go live with “Man in the Parking Lot” interviews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Begin duplicating your messages for immediate sells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F31AB-CCE7-C042-9B2C-FCCB525F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996" y="4031889"/>
            <a:ext cx="3773004" cy="28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7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D10B240-39F3-9341-84F0-E70587542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47BBC1-D80C-8F4F-914A-E877E220A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1670" y="1480930"/>
            <a:ext cx="81534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So what kind of stuff do you need?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The Geek Squad Comes to Church Technology Level –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OK, perhaps a little over-the-top, but you could add live service web casting.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</a:rPr>
              <a:t>You could purchase additional cameras and shot /edit your own video packages of the service.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42109-B058-5E4B-8BB6-EB5B92B7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3813175"/>
            <a:ext cx="5127868" cy="28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3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23F175B-56EE-554E-80F7-5395CC37A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Take Me…Take Me to Best Buy Now!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3856EFB-9F12-FE4D-874D-10D86250E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2413" y="1552575"/>
            <a:ext cx="83820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Though you could find some items you need for worship in such a store, careful planning before you rush out and buy is essential.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Make a list of what you need and what you can afford.  Remember it is better to buy one piece at a time and slowly add to your capability than to throw down large sums on stuff you might not us later.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C7D28-3F5A-834F-9B9F-A3D75FBF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837" y="-380"/>
            <a:ext cx="3429163" cy="26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013DCEE-E72E-1B42-B87C-2024473BF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0E6FDD8-DEB7-4946-95F2-DC8C56AB6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2625" y="1166813"/>
            <a:ext cx="8153400" cy="4114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</a:rPr>
              <a:t>I wanted a portable TV camera for my television program so bad once that I pushed it ahead of what we really needed, only to discover it was a wasted piece of equipment except on mission trips!</a:t>
            </a:r>
          </a:p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</a:rPr>
              <a:t>Go slowly and carefully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D0D56D-8D68-494A-965C-8B252867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45339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4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AFBB346-84C4-0344-A7E5-83334E92D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F144A94-46C3-B244-84F8-F3DD3933A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00138"/>
            <a:ext cx="8153400" cy="53292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Many preachers and church planters are experimenting on ways to include video into their worship format.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It has become a viable tool in communicating the message to today’s electronic generation.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We are living in the MTV-generation  and using video is not only helpful, in some cases it is expected!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77B30-BE0F-8948-97B5-D824E713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23" y="4214813"/>
            <a:ext cx="4719977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5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8BBA1D0-A218-6742-9D49-7F96A80378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C9170D8-44A1-B343-A1E7-BCADF8F1E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6725" y="1385888"/>
            <a:ext cx="8153400" cy="53006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Here are some items to consider: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Projector screens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Visual projectors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PC’s or laptops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Media software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DVD players &amp; duplicators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Internet connection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Cameras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3600" b="1" dirty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6611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B22C707-1332-5545-BA27-4E9F3495A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B1DF66D-FCA1-F14F-9D2B-44E1BF1BD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14475"/>
            <a:ext cx="8153400" cy="53435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What to visually show during worship: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Pre-worship music video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Worship songs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Recorded announcements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Sermon outline &amp; Scriptures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Worship video or video illustration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Symbolic visuals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Humor visuals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Skits that make a point</a:t>
            </a:r>
          </a:p>
        </p:txBody>
      </p:sp>
    </p:spTree>
    <p:extLst>
      <p:ext uri="{BB962C8B-B14F-4D97-AF65-F5344CB8AC3E}">
        <p14:creationId xmlns:p14="http://schemas.microsoft.com/office/powerpoint/2010/main" val="26604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9A21EE8-426A-1845-8B34-88E073CF4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</a:t>
            </a:r>
            <a:r>
              <a:rPr lang="en-US" altLang="en-US" dirty="0"/>
              <a:t>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9D42DE0-BCD9-164E-8B36-03C6C459D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153400" cy="4633912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Video works with today’s generations, so start using it or be left behind.  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Video is very effective in the right place, at the right time.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Develop a creative team to help you.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Constantly think about meaningful ways to use technology. 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42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572206E-52FB-AB42-987B-BECBC66CC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925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6C605A6-6B70-CA44-8518-442490226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14463"/>
            <a:ext cx="8153400" cy="54435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Make sure this technology reinforces the message and does not take away from the message!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All of this “</a:t>
            </a:r>
            <a:r>
              <a:rPr lang="en-US" altLang="en-US" sz="3600" b="1" dirty="0" err="1">
                <a:solidFill>
                  <a:srgbClr val="FFFF00"/>
                </a:solidFill>
              </a:rPr>
              <a:t>geeked</a:t>
            </a:r>
            <a:r>
              <a:rPr lang="en-US" altLang="en-US" sz="3600" b="1" dirty="0">
                <a:solidFill>
                  <a:srgbClr val="FFFF00"/>
                </a:solidFill>
              </a:rPr>
              <a:t>-out gizmo stuff” is to support the message and not take the place of the message.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It should help move the message along and get people thinking more about God than anything else.</a:t>
            </a:r>
          </a:p>
        </p:txBody>
      </p:sp>
    </p:spTree>
    <p:extLst>
      <p:ext uri="{BB962C8B-B14F-4D97-AF65-F5344CB8AC3E}">
        <p14:creationId xmlns:p14="http://schemas.microsoft.com/office/powerpoint/2010/main" val="2007235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DFBBFB4-57DA-1C4A-B164-21542CB3E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1A39310-BC01-4649-AC03-8150B2E77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28763"/>
            <a:ext cx="8153400" cy="4795837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Things to do: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Find  a tech expert and develop a plan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Go to the internet and shop around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Buy a projector that is high lumens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 Get a PC (MacBook Better)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Buy a 100 + VGA or DVI cable for your PC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Learn how to use your presentation software </a:t>
            </a:r>
          </a:p>
        </p:txBody>
      </p:sp>
    </p:spTree>
    <p:extLst>
      <p:ext uri="{BB962C8B-B14F-4D97-AF65-F5344CB8AC3E}">
        <p14:creationId xmlns:p14="http://schemas.microsoft.com/office/powerpoint/2010/main" val="834501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B4AA927-241A-754E-9B03-B2EA5FB1F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7DA16F6-85B8-DA4B-BB73-DA7D27731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14463"/>
            <a:ext cx="8153400" cy="5443537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</a:rPr>
              <a:t>Things to do: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Start with a single visual addition to your format.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Slowly add new elements as you master the previous ones.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Try a pre-worship praise video.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Put your messages outlines on screen.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Try a video clip to make a point.</a:t>
            </a:r>
          </a:p>
          <a:p>
            <a:pPr lvl="1" eaLnBrk="1" hangingPunct="1"/>
            <a:r>
              <a:rPr lang="en-US" altLang="en-US" sz="3600" b="1" dirty="0">
                <a:solidFill>
                  <a:srgbClr val="FFFF00"/>
                </a:solidFill>
              </a:rPr>
              <a:t>Keep getting better! </a:t>
            </a:r>
          </a:p>
        </p:txBody>
      </p:sp>
    </p:spTree>
    <p:extLst>
      <p:ext uri="{BB962C8B-B14F-4D97-AF65-F5344CB8AC3E}">
        <p14:creationId xmlns:p14="http://schemas.microsoft.com/office/powerpoint/2010/main" val="2959335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6828221-A18A-2F4E-A95B-B16C3A23F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Go “Down Town!”</a:t>
            </a:r>
            <a:br>
              <a:rPr lang="en-US" altLang="en-US" b="1" dirty="0">
                <a:solidFill>
                  <a:srgbClr val="FFFF00"/>
                </a:solidFill>
              </a:rPr>
            </a:br>
            <a:r>
              <a:rPr lang="en-US" altLang="en-US" b="1" dirty="0">
                <a:solidFill>
                  <a:srgbClr val="FFFF00"/>
                </a:solidFill>
              </a:rPr>
              <a:t>It’s going going gone!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EDB7C3C-D879-9742-952B-1F644934A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09800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Once you have perfected your visual presentation and your worship services are much stronger and more effective, you might want to aim for the fence!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Try web casting every Sunday and throughout the week! </a:t>
            </a:r>
          </a:p>
        </p:txBody>
      </p:sp>
    </p:spTree>
    <p:extLst>
      <p:ext uri="{BB962C8B-B14F-4D97-AF65-F5344CB8AC3E}">
        <p14:creationId xmlns:p14="http://schemas.microsoft.com/office/powerpoint/2010/main" val="28262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D6E8BF8-3FFD-C449-9F57-65B74C5CA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Go “Down Town!”</a:t>
            </a:r>
            <a:br>
              <a:rPr lang="en-US" altLang="en-US" b="1" dirty="0">
                <a:solidFill>
                  <a:srgbClr val="FFFF00"/>
                </a:solidFill>
              </a:rPr>
            </a:br>
            <a:r>
              <a:rPr lang="en-US" altLang="en-US" b="1" dirty="0">
                <a:solidFill>
                  <a:srgbClr val="FFFF00"/>
                </a:solidFill>
              </a:rPr>
              <a:t>It’s going going gone!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E626FC1-A4C8-DE42-A608-D5292A3FE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09800"/>
            <a:ext cx="8153400" cy="4114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Learn from experts how to take your service and send it to the web stream. Learn how to upload your worship to the web. 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The result is that you and your church will be sending the message of Jesus out into all the world!</a:t>
            </a:r>
          </a:p>
          <a:p>
            <a:pPr algn="ctr" eaLnBrk="1" hangingPunct="1"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682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980C71-1E44-7941-9528-BAE0AE7B42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06525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B8ADE6-4AA5-F940-B68D-74D4298597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By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Dr. Tom Cheyney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Greater Orlando Baptist Association</a:t>
            </a:r>
          </a:p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</a:rPr>
              <a:t>tcheyney@goba.org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52CD6-A007-AA43-B99A-4A8ACEA5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6525"/>
            <a:ext cx="9183115" cy="37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2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36FE1B7-985C-A34C-9D47-BC3750328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CE13BF1-1F9F-B041-A801-4F77D6D61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6725" y="1138237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Do not become a church that falls behind just because you as the pastor refuse to incorporate video into your services.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Especially when it is so easy if you develop a team of people to assist you in this area!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53805-D6DB-CC42-82FD-D38612DA2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62" y="1325562"/>
            <a:ext cx="4023105" cy="25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6E0E287-11D2-4A47-8DFD-85FFECB3F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734E772-0589-3340-ACB0-879041CE8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302" y="1412598"/>
            <a:ext cx="7155760" cy="544540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A few questions: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Do you desire to keep your messages on the cutting edge?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Are you afraid of using video in your worship?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FF00"/>
                </a:solidFill>
              </a:rPr>
              <a:t>Do you think it will take up too much of your time to find adequate clips for sermon illustration?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33B54-96EE-854E-91DC-74C5F77E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863" y="1818016"/>
            <a:ext cx="5291137" cy="28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176B8AA-7CEA-0649-B9B1-7EE80674E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5338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D6C10DC-BA26-A744-A235-6216800EA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7" y="1552575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These are all viable questions!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B4073-FDC8-724C-9446-D524E00E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900" y="1771650"/>
            <a:ext cx="58431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6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AE4F516-A648-2649-B5D9-3A4B153E0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5338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B181F13-41A6-4840-A251-A1A31BABB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" y="1452563"/>
            <a:ext cx="8153400" cy="4114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Today, the average person in America spends over 110 hours a year watching TV or using the internet for entertainment.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We are a visual society that has grown up substituting the tube for a baby-sitter.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C4946-9086-274A-B700-43CD8403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4" y="3518648"/>
            <a:ext cx="5800726" cy="31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5A5B58F-FA32-FF47-BB62-C60A782D3E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Incorporating Video Into Your Worship Service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47F0252-AC95-8245-8673-827BD339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538287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Video and TV make us comfortable and make us laugh!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We are a visual media today.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6FFE7B-242B-CA4F-83D2-DB503FB7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9" y="3595686"/>
            <a:ext cx="5351463" cy="29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1C57766-4520-284B-A507-6E4544320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1063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The Traditional Worship Service Format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9D29EFF-29AC-5E41-B2B3-EC53CD74C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9575" y="1524000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Most traditional services are designed around a totally auditory service.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One sense is used and regardless of the effectiveness of the communicator it can eventually become dull and routine.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Today's audiences long for more.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F5606-8260-7D4E-99B6-8D8A8103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63" y="3810000"/>
            <a:ext cx="4086512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443A058-6CDD-E441-AD16-3E18B195A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3912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The Traditional Worship Service Format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DA535F4-5B22-AE4A-AE7C-C036E8604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66850"/>
            <a:ext cx="815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Most traditional services, who focus on just auditory formats, are still using a model that is over 100 years old.</a:t>
            </a:r>
          </a:p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</a:rPr>
              <a:t>These services focus on: singing, hearing, spoken testimony, spoken message, and spoken prayers.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04257-E0D9-FE48-A11A-1946BAB5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4038037"/>
            <a:ext cx="4661452" cy="2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22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1413</Words>
  <Application>Microsoft Macintosh PowerPoint</Application>
  <PresentationFormat>Widescreen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1_Office Theme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The Traditional Worship Service Format</vt:lpstr>
      <vt:lpstr>The Traditional Worship Service Format</vt:lpstr>
      <vt:lpstr>The Traditional Worship Service Format</vt:lpstr>
      <vt:lpstr>Post Modern Worship Services Are Incorporating Video Into the Mix!</vt:lpstr>
      <vt:lpstr>Post Modern Worship Services Are Incorporating Video Into the Mix!</vt:lpstr>
      <vt:lpstr>Post Modern Worship Services Are Incorporating Video Into the Mix!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Take Me…Take Me to Best Buy Now!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Incorporating Video Into Your Worship Service</vt:lpstr>
      <vt:lpstr>Go “Down Town!” It’s going going gone!</vt:lpstr>
      <vt:lpstr>Go “Down Town!” It’s going going gone!</vt:lpstr>
      <vt:lpstr>Incorporating Video Into Your Worship Service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Cheyney Cheyney</dc:creator>
  <cp:lastModifiedBy>Tom Cheyney Cheyney</cp:lastModifiedBy>
  <cp:revision>7</cp:revision>
  <dcterms:created xsi:type="dcterms:W3CDTF">2020-04-08T22:51:37Z</dcterms:created>
  <dcterms:modified xsi:type="dcterms:W3CDTF">2020-04-29T16:58:05Z</dcterms:modified>
</cp:coreProperties>
</file>