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70" r:id="rId4"/>
    <p:sldId id="271" r:id="rId5"/>
    <p:sldId id="272" r:id="rId6"/>
    <p:sldId id="273" r:id="rId7"/>
    <p:sldId id="258" r:id="rId8"/>
    <p:sldId id="274" r:id="rId9"/>
    <p:sldId id="264" r:id="rId10"/>
    <p:sldId id="276" r:id="rId11"/>
    <p:sldId id="265" r:id="rId12"/>
    <p:sldId id="259" r:id="rId13"/>
    <p:sldId id="266" r:id="rId14"/>
    <p:sldId id="267" r:id="rId15"/>
    <p:sldId id="268" r:id="rId16"/>
    <p:sldId id="260" r:id="rId17"/>
    <p:sldId id="277" r:id="rId18"/>
    <p:sldId id="278" r:id="rId19"/>
    <p:sldId id="279" r:id="rId20"/>
    <p:sldId id="28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663"/>
    <p:restoredTop sz="94623"/>
  </p:normalViewPr>
  <p:slideViewPr>
    <p:cSldViewPr snapToGrid="0" snapToObjects="1">
      <p:cViewPr varScale="1">
        <p:scale>
          <a:sx n="90" d="100"/>
          <a:sy n="90" d="100"/>
        </p:scale>
        <p:origin x="512" y="200"/>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09942-9F8A-404B-808F-0DDDFBC278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8C40D91-9C0B-3249-91D4-3AF8944DAF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C759EE5-20C4-3D43-B5A1-4719D5B88140}"/>
              </a:ext>
            </a:extLst>
          </p:cNvPr>
          <p:cNvSpPr>
            <a:spLocks noGrp="1"/>
          </p:cNvSpPr>
          <p:nvPr>
            <p:ph type="dt" sz="half" idx="10"/>
          </p:nvPr>
        </p:nvSpPr>
        <p:spPr/>
        <p:txBody>
          <a:bodyPr/>
          <a:lstStyle/>
          <a:p>
            <a:fld id="{5C1CB9DB-D296-F047-AFA8-BFE05F10DB84}" type="datetimeFigureOut">
              <a:rPr lang="en-US" smtClean="0"/>
              <a:t>4/28/20</a:t>
            </a:fld>
            <a:endParaRPr lang="en-US"/>
          </a:p>
        </p:txBody>
      </p:sp>
      <p:sp>
        <p:nvSpPr>
          <p:cNvPr id="5" name="Footer Placeholder 4">
            <a:extLst>
              <a:ext uri="{FF2B5EF4-FFF2-40B4-BE49-F238E27FC236}">
                <a16:creationId xmlns:a16="http://schemas.microsoft.com/office/drawing/2014/main" id="{6E61BC94-5A49-4347-A904-DA6B2AEFA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9F320A-642B-964A-813F-43785F71F00D}"/>
              </a:ext>
            </a:extLst>
          </p:cNvPr>
          <p:cNvSpPr>
            <a:spLocks noGrp="1"/>
          </p:cNvSpPr>
          <p:nvPr>
            <p:ph type="sldNum" sz="quarter" idx="12"/>
          </p:nvPr>
        </p:nvSpPr>
        <p:spPr/>
        <p:txBody>
          <a:bodyPr/>
          <a:lstStyle/>
          <a:p>
            <a:fld id="{D21A1CF1-9606-844E-B3A4-941AE373749C}" type="slidenum">
              <a:rPr lang="en-US" smtClean="0"/>
              <a:t>‹#›</a:t>
            </a:fld>
            <a:endParaRPr lang="en-US"/>
          </a:p>
        </p:txBody>
      </p:sp>
    </p:spTree>
    <p:extLst>
      <p:ext uri="{BB962C8B-B14F-4D97-AF65-F5344CB8AC3E}">
        <p14:creationId xmlns:p14="http://schemas.microsoft.com/office/powerpoint/2010/main" val="79509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9437A-9439-B24C-BB20-08780BB5D1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69192AB-DDEF-D14B-A91B-E3F7C10ACA0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F5D14E-F7DB-554E-9B1B-27179B0BB36F}"/>
              </a:ext>
            </a:extLst>
          </p:cNvPr>
          <p:cNvSpPr>
            <a:spLocks noGrp="1"/>
          </p:cNvSpPr>
          <p:nvPr>
            <p:ph type="dt" sz="half" idx="10"/>
          </p:nvPr>
        </p:nvSpPr>
        <p:spPr/>
        <p:txBody>
          <a:bodyPr/>
          <a:lstStyle/>
          <a:p>
            <a:fld id="{5C1CB9DB-D296-F047-AFA8-BFE05F10DB84}" type="datetimeFigureOut">
              <a:rPr lang="en-US" smtClean="0"/>
              <a:t>4/28/20</a:t>
            </a:fld>
            <a:endParaRPr lang="en-US"/>
          </a:p>
        </p:txBody>
      </p:sp>
      <p:sp>
        <p:nvSpPr>
          <p:cNvPr id="5" name="Footer Placeholder 4">
            <a:extLst>
              <a:ext uri="{FF2B5EF4-FFF2-40B4-BE49-F238E27FC236}">
                <a16:creationId xmlns:a16="http://schemas.microsoft.com/office/drawing/2014/main" id="{C4C08AEE-1530-3C48-A670-A1797C6A4C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100689-E3B6-B642-950C-2C94BCD35F95}"/>
              </a:ext>
            </a:extLst>
          </p:cNvPr>
          <p:cNvSpPr>
            <a:spLocks noGrp="1"/>
          </p:cNvSpPr>
          <p:nvPr>
            <p:ph type="sldNum" sz="quarter" idx="12"/>
          </p:nvPr>
        </p:nvSpPr>
        <p:spPr/>
        <p:txBody>
          <a:bodyPr/>
          <a:lstStyle/>
          <a:p>
            <a:fld id="{D21A1CF1-9606-844E-B3A4-941AE373749C}" type="slidenum">
              <a:rPr lang="en-US" smtClean="0"/>
              <a:t>‹#›</a:t>
            </a:fld>
            <a:endParaRPr lang="en-US"/>
          </a:p>
        </p:txBody>
      </p:sp>
    </p:spTree>
    <p:extLst>
      <p:ext uri="{BB962C8B-B14F-4D97-AF65-F5344CB8AC3E}">
        <p14:creationId xmlns:p14="http://schemas.microsoft.com/office/powerpoint/2010/main" val="4108614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CEE5CD-C149-8B41-9A32-4271AF7E13C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0814206-6CDF-D64A-8F0F-4E123C5C3A8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E3553C-E753-8D4B-9607-D6A042449F40}"/>
              </a:ext>
            </a:extLst>
          </p:cNvPr>
          <p:cNvSpPr>
            <a:spLocks noGrp="1"/>
          </p:cNvSpPr>
          <p:nvPr>
            <p:ph type="dt" sz="half" idx="10"/>
          </p:nvPr>
        </p:nvSpPr>
        <p:spPr/>
        <p:txBody>
          <a:bodyPr/>
          <a:lstStyle/>
          <a:p>
            <a:fld id="{5C1CB9DB-D296-F047-AFA8-BFE05F10DB84}" type="datetimeFigureOut">
              <a:rPr lang="en-US" smtClean="0"/>
              <a:t>4/28/20</a:t>
            </a:fld>
            <a:endParaRPr lang="en-US"/>
          </a:p>
        </p:txBody>
      </p:sp>
      <p:sp>
        <p:nvSpPr>
          <p:cNvPr id="5" name="Footer Placeholder 4">
            <a:extLst>
              <a:ext uri="{FF2B5EF4-FFF2-40B4-BE49-F238E27FC236}">
                <a16:creationId xmlns:a16="http://schemas.microsoft.com/office/drawing/2014/main" id="{6C944E5B-2F3A-3345-908D-AB4BED6AEC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DDE4F9-363A-A541-9DCD-5B3F617FB5BD}"/>
              </a:ext>
            </a:extLst>
          </p:cNvPr>
          <p:cNvSpPr>
            <a:spLocks noGrp="1"/>
          </p:cNvSpPr>
          <p:nvPr>
            <p:ph type="sldNum" sz="quarter" idx="12"/>
          </p:nvPr>
        </p:nvSpPr>
        <p:spPr/>
        <p:txBody>
          <a:bodyPr/>
          <a:lstStyle/>
          <a:p>
            <a:fld id="{D21A1CF1-9606-844E-B3A4-941AE373749C}" type="slidenum">
              <a:rPr lang="en-US" smtClean="0"/>
              <a:t>‹#›</a:t>
            </a:fld>
            <a:endParaRPr lang="en-US"/>
          </a:p>
        </p:txBody>
      </p:sp>
    </p:spTree>
    <p:extLst>
      <p:ext uri="{BB962C8B-B14F-4D97-AF65-F5344CB8AC3E}">
        <p14:creationId xmlns:p14="http://schemas.microsoft.com/office/powerpoint/2010/main" val="2535154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0BE9E-8AB2-8744-8873-4331B426B2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2DA22B-97ED-9D44-9BBE-61B663F89B4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8E7427-AB4E-5943-902D-A186AD6DE7F5}"/>
              </a:ext>
            </a:extLst>
          </p:cNvPr>
          <p:cNvSpPr>
            <a:spLocks noGrp="1"/>
          </p:cNvSpPr>
          <p:nvPr>
            <p:ph type="dt" sz="half" idx="10"/>
          </p:nvPr>
        </p:nvSpPr>
        <p:spPr/>
        <p:txBody>
          <a:bodyPr/>
          <a:lstStyle/>
          <a:p>
            <a:fld id="{5C1CB9DB-D296-F047-AFA8-BFE05F10DB84}" type="datetimeFigureOut">
              <a:rPr lang="en-US" smtClean="0"/>
              <a:t>4/28/20</a:t>
            </a:fld>
            <a:endParaRPr lang="en-US"/>
          </a:p>
        </p:txBody>
      </p:sp>
      <p:sp>
        <p:nvSpPr>
          <p:cNvPr id="5" name="Footer Placeholder 4">
            <a:extLst>
              <a:ext uri="{FF2B5EF4-FFF2-40B4-BE49-F238E27FC236}">
                <a16:creationId xmlns:a16="http://schemas.microsoft.com/office/drawing/2014/main" id="{C6AB5A0C-A7FD-3A46-879F-A4E1601E57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61A2D8-5F0A-2942-81D8-49C93644D9EC}"/>
              </a:ext>
            </a:extLst>
          </p:cNvPr>
          <p:cNvSpPr>
            <a:spLocks noGrp="1"/>
          </p:cNvSpPr>
          <p:nvPr>
            <p:ph type="sldNum" sz="quarter" idx="12"/>
          </p:nvPr>
        </p:nvSpPr>
        <p:spPr/>
        <p:txBody>
          <a:bodyPr/>
          <a:lstStyle/>
          <a:p>
            <a:fld id="{D21A1CF1-9606-844E-B3A4-941AE373749C}" type="slidenum">
              <a:rPr lang="en-US" smtClean="0"/>
              <a:t>‹#›</a:t>
            </a:fld>
            <a:endParaRPr lang="en-US"/>
          </a:p>
        </p:txBody>
      </p:sp>
    </p:spTree>
    <p:extLst>
      <p:ext uri="{BB962C8B-B14F-4D97-AF65-F5344CB8AC3E}">
        <p14:creationId xmlns:p14="http://schemas.microsoft.com/office/powerpoint/2010/main" val="4085126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D48D2-BA83-B74A-9D19-F6B5266B16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6FAEA14-4067-5744-BB8F-F6D6AC801F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8A56481-E269-A949-8CB4-1E0D9B7C3840}"/>
              </a:ext>
            </a:extLst>
          </p:cNvPr>
          <p:cNvSpPr>
            <a:spLocks noGrp="1"/>
          </p:cNvSpPr>
          <p:nvPr>
            <p:ph type="dt" sz="half" idx="10"/>
          </p:nvPr>
        </p:nvSpPr>
        <p:spPr/>
        <p:txBody>
          <a:bodyPr/>
          <a:lstStyle/>
          <a:p>
            <a:fld id="{5C1CB9DB-D296-F047-AFA8-BFE05F10DB84}" type="datetimeFigureOut">
              <a:rPr lang="en-US" smtClean="0"/>
              <a:t>4/28/20</a:t>
            </a:fld>
            <a:endParaRPr lang="en-US"/>
          </a:p>
        </p:txBody>
      </p:sp>
      <p:sp>
        <p:nvSpPr>
          <p:cNvPr id="5" name="Footer Placeholder 4">
            <a:extLst>
              <a:ext uri="{FF2B5EF4-FFF2-40B4-BE49-F238E27FC236}">
                <a16:creationId xmlns:a16="http://schemas.microsoft.com/office/drawing/2014/main" id="{0EEDA05B-CA3B-5740-AF94-DA02260728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F525A3-6FD0-C14F-AFE8-AE14E5337DF4}"/>
              </a:ext>
            </a:extLst>
          </p:cNvPr>
          <p:cNvSpPr>
            <a:spLocks noGrp="1"/>
          </p:cNvSpPr>
          <p:nvPr>
            <p:ph type="sldNum" sz="quarter" idx="12"/>
          </p:nvPr>
        </p:nvSpPr>
        <p:spPr/>
        <p:txBody>
          <a:bodyPr/>
          <a:lstStyle/>
          <a:p>
            <a:fld id="{D21A1CF1-9606-844E-B3A4-941AE373749C}" type="slidenum">
              <a:rPr lang="en-US" smtClean="0"/>
              <a:t>‹#›</a:t>
            </a:fld>
            <a:endParaRPr lang="en-US"/>
          </a:p>
        </p:txBody>
      </p:sp>
    </p:spTree>
    <p:extLst>
      <p:ext uri="{BB962C8B-B14F-4D97-AF65-F5344CB8AC3E}">
        <p14:creationId xmlns:p14="http://schemas.microsoft.com/office/powerpoint/2010/main" val="2590031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AC762-BE10-2549-8B70-DDB14502D5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F0B8B3-8F20-A34C-BF78-CCC063D2027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F097915-DBA5-DA44-AD71-2D50240D14D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403FA4B-F14B-494C-A362-524EE26F4BD6}"/>
              </a:ext>
            </a:extLst>
          </p:cNvPr>
          <p:cNvSpPr>
            <a:spLocks noGrp="1"/>
          </p:cNvSpPr>
          <p:nvPr>
            <p:ph type="dt" sz="half" idx="10"/>
          </p:nvPr>
        </p:nvSpPr>
        <p:spPr/>
        <p:txBody>
          <a:bodyPr/>
          <a:lstStyle/>
          <a:p>
            <a:fld id="{5C1CB9DB-D296-F047-AFA8-BFE05F10DB84}" type="datetimeFigureOut">
              <a:rPr lang="en-US" smtClean="0"/>
              <a:t>4/28/20</a:t>
            </a:fld>
            <a:endParaRPr lang="en-US"/>
          </a:p>
        </p:txBody>
      </p:sp>
      <p:sp>
        <p:nvSpPr>
          <p:cNvPr id="6" name="Footer Placeholder 5">
            <a:extLst>
              <a:ext uri="{FF2B5EF4-FFF2-40B4-BE49-F238E27FC236}">
                <a16:creationId xmlns:a16="http://schemas.microsoft.com/office/drawing/2014/main" id="{EAB4FEAB-6B34-6044-98BA-349E25D7A9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0D285D-0C92-8B40-A6C9-7C8C9E88D026}"/>
              </a:ext>
            </a:extLst>
          </p:cNvPr>
          <p:cNvSpPr>
            <a:spLocks noGrp="1"/>
          </p:cNvSpPr>
          <p:nvPr>
            <p:ph type="sldNum" sz="quarter" idx="12"/>
          </p:nvPr>
        </p:nvSpPr>
        <p:spPr/>
        <p:txBody>
          <a:bodyPr/>
          <a:lstStyle/>
          <a:p>
            <a:fld id="{D21A1CF1-9606-844E-B3A4-941AE373749C}" type="slidenum">
              <a:rPr lang="en-US" smtClean="0"/>
              <a:t>‹#›</a:t>
            </a:fld>
            <a:endParaRPr lang="en-US"/>
          </a:p>
        </p:txBody>
      </p:sp>
    </p:spTree>
    <p:extLst>
      <p:ext uri="{BB962C8B-B14F-4D97-AF65-F5344CB8AC3E}">
        <p14:creationId xmlns:p14="http://schemas.microsoft.com/office/powerpoint/2010/main" val="10915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1A4BC-164A-7147-84AE-DAAC4DE3049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B7CF374-EC29-E74E-A958-23FCC4D182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CE039B1-E6CC-5F4D-B43A-792F185E7F7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43CA26F-A93B-7E4D-A550-6B5962A8B8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FFDA402-E168-294A-A5A3-6247FC89E6E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F832BC8-1D43-2B4A-AC39-F10E089730E4}"/>
              </a:ext>
            </a:extLst>
          </p:cNvPr>
          <p:cNvSpPr>
            <a:spLocks noGrp="1"/>
          </p:cNvSpPr>
          <p:nvPr>
            <p:ph type="dt" sz="half" idx="10"/>
          </p:nvPr>
        </p:nvSpPr>
        <p:spPr/>
        <p:txBody>
          <a:bodyPr/>
          <a:lstStyle/>
          <a:p>
            <a:fld id="{5C1CB9DB-D296-F047-AFA8-BFE05F10DB84}" type="datetimeFigureOut">
              <a:rPr lang="en-US" smtClean="0"/>
              <a:t>4/28/20</a:t>
            </a:fld>
            <a:endParaRPr lang="en-US"/>
          </a:p>
        </p:txBody>
      </p:sp>
      <p:sp>
        <p:nvSpPr>
          <p:cNvPr id="8" name="Footer Placeholder 7">
            <a:extLst>
              <a:ext uri="{FF2B5EF4-FFF2-40B4-BE49-F238E27FC236}">
                <a16:creationId xmlns:a16="http://schemas.microsoft.com/office/drawing/2014/main" id="{5717E711-A502-2149-958F-E7813BA5C8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6D6F6EE-3A4B-A54A-ACDE-F0C9DFD2B792}"/>
              </a:ext>
            </a:extLst>
          </p:cNvPr>
          <p:cNvSpPr>
            <a:spLocks noGrp="1"/>
          </p:cNvSpPr>
          <p:nvPr>
            <p:ph type="sldNum" sz="quarter" idx="12"/>
          </p:nvPr>
        </p:nvSpPr>
        <p:spPr/>
        <p:txBody>
          <a:bodyPr/>
          <a:lstStyle/>
          <a:p>
            <a:fld id="{D21A1CF1-9606-844E-B3A4-941AE373749C}" type="slidenum">
              <a:rPr lang="en-US" smtClean="0"/>
              <a:t>‹#›</a:t>
            </a:fld>
            <a:endParaRPr lang="en-US"/>
          </a:p>
        </p:txBody>
      </p:sp>
    </p:spTree>
    <p:extLst>
      <p:ext uri="{BB962C8B-B14F-4D97-AF65-F5344CB8AC3E}">
        <p14:creationId xmlns:p14="http://schemas.microsoft.com/office/powerpoint/2010/main" val="1032321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76A93-CF99-7E40-B1C9-06691AEBB86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EF0F35B-93F8-944E-AACD-A0248D637716}"/>
              </a:ext>
            </a:extLst>
          </p:cNvPr>
          <p:cNvSpPr>
            <a:spLocks noGrp="1"/>
          </p:cNvSpPr>
          <p:nvPr>
            <p:ph type="dt" sz="half" idx="10"/>
          </p:nvPr>
        </p:nvSpPr>
        <p:spPr/>
        <p:txBody>
          <a:bodyPr/>
          <a:lstStyle/>
          <a:p>
            <a:fld id="{5C1CB9DB-D296-F047-AFA8-BFE05F10DB84}" type="datetimeFigureOut">
              <a:rPr lang="en-US" smtClean="0"/>
              <a:t>4/28/20</a:t>
            </a:fld>
            <a:endParaRPr lang="en-US"/>
          </a:p>
        </p:txBody>
      </p:sp>
      <p:sp>
        <p:nvSpPr>
          <p:cNvPr id="4" name="Footer Placeholder 3">
            <a:extLst>
              <a:ext uri="{FF2B5EF4-FFF2-40B4-BE49-F238E27FC236}">
                <a16:creationId xmlns:a16="http://schemas.microsoft.com/office/drawing/2014/main" id="{4559B2FD-6766-F040-BAC0-2B581D22F89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6ECAB13-227E-2C4F-A183-622405B1E327}"/>
              </a:ext>
            </a:extLst>
          </p:cNvPr>
          <p:cNvSpPr>
            <a:spLocks noGrp="1"/>
          </p:cNvSpPr>
          <p:nvPr>
            <p:ph type="sldNum" sz="quarter" idx="12"/>
          </p:nvPr>
        </p:nvSpPr>
        <p:spPr/>
        <p:txBody>
          <a:bodyPr/>
          <a:lstStyle/>
          <a:p>
            <a:fld id="{D21A1CF1-9606-844E-B3A4-941AE373749C}" type="slidenum">
              <a:rPr lang="en-US" smtClean="0"/>
              <a:t>‹#›</a:t>
            </a:fld>
            <a:endParaRPr lang="en-US"/>
          </a:p>
        </p:txBody>
      </p:sp>
    </p:spTree>
    <p:extLst>
      <p:ext uri="{BB962C8B-B14F-4D97-AF65-F5344CB8AC3E}">
        <p14:creationId xmlns:p14="http://schemas.microsoft.com/office/powerpoint/2010/main" val="3810691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B0ED9E-7426-7A4C-ACBF-5A008559CBA1}"/>
              </a:ext>
            </a:extLst>
          </p:cNvPr>
          <p:cNvSpPr>
            <a:spLocks noGrp="1"/>
          </p:cNvSpPr>
          <p:nvPr>
            <p:ph type="dt" sz="half" idx="10"/>
          </p:nvPr>
        </p:nvSpPr>
        <p:spPr/>
        <p:txBody>
          <a:bodyPr/>
          <a:lstStyle/>
          <a:p>
            <a:fld id="{5C1CB9DB-D296-F047-AFA8-BFE05F10DB84}" type="datetimeFigureOut">
              <a:rPr lang="en-US" smtClean="0"/>
              <a:t>4/28/20</a:t>
            </a:fld>
            <a:endParaRPr lang="en-US"/>
          </a:p>
        </p:txBody>
      </p:sp>
      <p:sp>
        <p:nvSpPr>
          <p:cNvPr id="3" name="Footer Placeholder 2">
            <a:extLst>
              <a:ext uri="{FF2B5EF4-FFF2-40B4-BE49-F238E27FC236}">
                <a16:creationId xmlns:a16="http://schemas.microsoft.com/office/drawing/2014/main" id="{B98866BE-759F-F14C-93A5-37A13484A95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B780B21-EAB9-F34E-B942-AA619A829ED4}"/>
              </a:ext>
            </a:extLst>
          </p:cNvPr>
          <p:cNvSpPr>
            <a:spLocks noGrp="1"/>
          </p:cNvSpPr>
          <p:nvPr>
            <p:ph type="sldNum" sz="quarter" idx="12"/>
          </p:nvPr>
        </p:nvSpPr>
        <p:spPr/>
        <p:txBody>
          <a:bodyPr/>
          <a:lstStyle/>
          <a:p>
            <a:fld id="{D21A1CF1-9606-844E-B3A4-941AE373749C}" type="slidenum">
              <a:rPr lang="en-US" smtClean="0"/>
              <a:t>‹#›</a:t>
            </a:fld>
            <a:endParaRPr lang="en-US"/>
          </a:p>
        </p:txBody>
      </p:sp>
    </p:spTree>
    <p:extLst>
      <p:ext uri="{BB962C8B-B14F-4D97-AF65-F5344CB8AC3E}">
        <p14:creationId xmlns:p14="http://schemas.microsoft.com/office/powerpoint/2010/main" val="2575550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EF962-0A88-3B45-8F73-384411B1AB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C036BCD-A9C7-0248-BF14-4D2F0FE45F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78378D-515C-994F-8096-35E8AF04DD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EDC5AF0-87B2-5544-91A9-8FEF4F936261}"/>
              </a:ext>
            </a:extLst>
          </p:cNvPr>
          <p:cNvSpPr>
            <a:spLocks noGrp="1"/>
          </p:cNvSpPr>
          <p:nvPr>
            <p:ph type="dt" sz="half" idx="10"/>
          </p:nvPr>
        </p:nvSpPr>
        <p:spPr/>
        <p:txBody>
          <a:bodyPr/>
          <a:lstStyle/>
          <a:p>
            <a:fld id="{5C1CB9DB-D296-F047-AFA8-BFE05F10DB84}" type="datetimeFigureOut">
              <a:rPr lang="en-US" smtClean="0"/>
              <a:t>4/28/20</a:t>
            </a:fld>
            <a:endParaRPr lang="en-US"/>
          </a:p>
        </p:txBody>
      </p:sp>
      <p:sp>
        <p:nvSpPr>
          <p:cNvPr id="6" name="Footer Placeholder 5">
            <a:extLst>
              <a:ext uri="{FF2B5EF4-FFF2-40B4-BE49-F238E27FC236}">
                <a16:creationId xmlns:a16="http://schemas.microsoft.com/office/drawing/2014/main" id="{87F3D92C-9EB8-E646-83A4-88B985AF18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9DEDED-D0F6-514B-891A-86089EE1C365}"/>
              </a:ext>
            </a:extLst>
          </p:cNvPr>
          <p:cNvSpPr>
            <a:spLocks noGrp="1"/>
          </p:cNvSpPr>
          <p:nvPr>
            <p:ph type="sldNum" sz="quarter" idx="12"/>
          </p:nvPr>
        </p:nvSpPr>
        <p:spPr/>
        <p:txBody>
          <a:bodyPr/>
          <a:lstStyle/>
          <a:p>
            <a:fld id="{D21A1CF1-9606-844E-B3A4-941AE373749C}" type="slidenum">
              <a:rPr lang="en-US" smtClean="0"/>
              <a:t>‹#›</a:t>
            </a:fld>
            <a:endParaRPr lang="en-US"/>
          </a:p>
        </p:txBody>
      </p:sp>
    </p:spTree>
    <p:extLst>
      <p:ext uri="{BB962C8B-B14F-4D97-AF65-F5344CB8AC3E}">
        <p14:creationId xmlns:p14="http://schemas.microsoft.com/office/powerpoint/2010/main" val="4193196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5B40D-ABF4-F741-85BE-97952997A8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6EC66B3-294F-CC45-8987-A433DCDFF9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D909FFC-6952-4C48-9CEB-BCC0AE623F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0DF7278-BDA9-EF4D-A941-D52EB9EB392B}"/>
              </a:ext>
            </a:extLst>
          </p:cNvPr>
          <p:cNvSpPr>
            <a:spLocks noGrp="1"/>
          </p:cNvSpPr>
          <p:nvPr>
            <p:ph type="dt" sz="half" idx="10"/>
          </p:nvPr>
        </p:nvSpPr>
        <p:spPr/>
        <p:txBody>
          <a:bodyPr/>
          <a:lstStyle/>
          <a:p>
            <a:fld id="{5C1CB9DB-D296-F047-AFA8-BFE05F10DB84}" type="datetimeFigureOut">
              <a:rPr lang="en-US" smtClean="0"/>
              <a:t>4/28/20</a:t>
            </a:fld>
            <a:endParaRPr lang="en-US"/>
          </a:p>
        </p:txBody>
      </p:sp>
      <p:sp>
        <p:nvSpPr>
          <p:cNvPr id="6" name="Footer Placeholder 5">
            <a:extLst>
              <a:ext uri="{FF2B5EF4-FFF2-40B4-BE49-F238E27FC236}">
                <a16:creationId xmlns:a16="http://schemas.microsoft.com/office/drawing/2014/main" id="{FBD0BA39-C3DA-7A4E-9651-A9B9FF54E1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62D41C-F0C5-3746-8A7B-9B6930E3842F}"/>
              </a:ext>
            </a:extLst>
          </p:cNvPr>
          <p:cNvSpPr>
            <a:spLocks noGrp="1"/>
          </p:cNvSpPr>
          <p:nvPr>
            <p:ph type="sldNum" sz="quarter" idx="12"/>
          </p:nvPr>
        </p:nvSpPr>
        <p:spPr/>
        <p:txBody>
          <a:bodyPr/>
          <a:lstStyle/>
          <a:p>
            <a:fld id="{D21A1CF1-9606-844E-B3A4-941AE373749C}" type="slidenum">
              <a:rPr lang="en-US" smtClean="0"/>
              <a:t>‹#›</a:t>
            </a:fld>
            <a:endParaRPr lang="en-US"/>
          </a:p>
        </p:txBody>
      </p:sp>
    </p:spTree>
    <p:extLst>
      <p:ext uri="{BB962C8B-B14F-4D97-AF65-F5344CB8AC3E}">
        <p14:creationId xmlns:p14="http://schemas.microsoft.com/office/powerpoint/2010/main" val="413974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9000">
              <a:srgbClr val="7030A0"/>
            </a:gs>
            <a:gs pos="77000">
              <a:srgbClr val="00B0F0"/>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74D224-7562-CE49-8D8D-ADADD4F4B8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A902FE1-46E3-CD47-8D97-D40034DD73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1BE0A6-D20B-CF40-B30E-19E6125966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1CB9DB-D296-F047-AFA8-BFE05F10DB84}" type="datetimeFigureOut">
              <a:rPr lang="en-US" smtClean="0"/>
              <a:t>4/28/20</a:t>
            </a:fld>
            <a:endParaRPr lang="en-US"/>
          </a:p>
        </p:txBody>
      </p:sp>
      <p:sp>
        <p:nvSpPr>
          <p:cNvPr id="5" name="Footer Placeholder 4">
            <a:extLst>
              <a:ext uri="{FF2B5EF4-FFF2-40B4-BE49-F238E27FC236}">
                <a16:creationId xmlns:a16="http://schemas.microsoft.com/office/drawing/2014/main" id="{D74B0008-F3EF-A94F-ADEB-C8A1D662BE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1422487-900B-8C4B-9DC6-4292E4C942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1A1CF1-9606-844E-B3A4-941AE373749C}" type="slidenum">
              <a:rPr lang="en-US" smtClean="0"/>
              <a:t>‹#›</a:t>
            </a:fld>
            <a:endParaRPr lang="en-US"/>
          </a:p>
        </p:txBody>
      </p:sp>
    </p:spTree>
    <p:extLst>
      <p:ext uri="{BB962C8B-B14F-4D97-AF65-F5344CB8AC3E}">
        <p14:creationId xmlns:p14="http://schemas.microsoft.com/office/powerpoint/2010/main" val="4570262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73603821-7122-B246-93FC-9985836F7013}"/>
              </a:ext>
            </a:extLst>
          </p:cNvPr>
          <p:cNvSpPr>
            <a:spLocks noGrp="1" noChangeArrowheads="1"/>
          </p:cNvSpPr>
          <p:nvPr>
            <p:ph type="ctrTitle"/>
          </p:nvPr>
        </p:nvSpPr>
        <p:spPr>
          <a:xfrm>
            <a:off x="114300" y="0"/>
            <a:ext cx="12077700" cy="771525"/>
          </a:xfrm>
        </p:spPr>
        <p:txBody>
          <a:bodyPr>
            <a:normAutofit/>
          </a:bodyPr>
          <a:lstStyle/>
          <a:p>
            <a:pPr eaLnBrk="1" hangingPunct="1"/>
            <a:r>
              <a:rPr lang="en-US" altLang="en-US" sz="4400" b="1" dirty="0">
                <a:solidFill>
                  <a:srgbClr val="FFFF00"/>
                </a:solidFill>
              </a:rPr>
              <a:t>Creating Your Own Sermons Illustration Team</a:t>
            </a:r>
          </a:p>
        </p:txBody>
      </p:sp>
      <p:sp>
        <p:nvSpPr>
          <p:cNvPr id="3075" name="Rectangle 3">
            <a:extLst>
              <a:ext uri="{FF2B5EF4-FFF2-40B4-BE49-F238E27FC236}">
                <a16:creationId xmlns:a16="http://schemas.microsoft.com/office/drawing/2014/main" id="{5E1AE0ED-8C8F-4E4A-8E68-2F41640E0D37}"/>
              </a:ext>
            </a:extLst>
          </p:cNvPr>
          <p:cNvSpPr>
            <a:spLocks noGrp="1" noChangeArrowheads="1"/>
          </p:cNvSpPr>
          <p:nvPr>
            <p:ph type="subTitle" idx="1"/>
          </p:nvPr>
        </p:nvSpPr>
        <p:spPr>
          <a:xfrm>
            <a:off x="2895600" y="4071938"/>
            <a:ext cx="6400800" cy="2786062"/>
          </a:xfrm>
        </p:spPr>
        <p:txBody>
          <a:bodyPr>
            <a:normAutofit lnSpcReduction="10000"/>
          </a:bodyPr>
          <a:lstStyle/>
          <a:p>
            <a:pPr eaLnBrk="1" hangingPunct="1">
              <a:lnSpc>
                <a:spcPct val="90000"/>
              </a:lnSpc>
            </a:pPr>
            <a:r>
              <a:rPr lang="en-US" altLang="en-US" b="1" dirty="0">
                <a:solidFill>
                  <a:srgbClr val="FFFF00"/>
                </a:solidFill>
              </a:rPr>
              <a:t>Finding Current &amp; Relevant Illustrations That Are True!</a:t>
            </a:r>
          </a:p>
          <a:p>
            <a:pPr eaLnBrk="1" hangingPunct="1">
              <a:lnSpc>
                <a:spcPct val="90000"/>
              </a:lnSpc>
            </a:pPr>
            <a:endParaRPr lang="en-US" altLang="en-US" b="1" dirty="0">
              <a:solidFill>
                <a:srgbClr val="FFFF00"/>
              </a:solidFill>
            </a:endParaRPr>
          </a:p>
          <a:p>
            <a:pPr eaLnBrk="1" hangingPunct="1">
              <a:lnSpc>
                <a:spcPct val="90000"/>
              </a:lnSpc>
            </a:pPr>
            <a:r>
              <a:rPr lang="en-US" altLang="en-US" sz="2000" b="1" dirty="0">
                <a:solidFill>
                  <a:srgbClr val="FFFF00"/>
                </a:solidFill>
              </a:rPr>
              <a:t>By</a:t>
            </a:r>
          </a:p>
          <a:p>
            <a:pPr eaLnBrk="1" hangingPunct="1">
              <a:lnSpc>
                <a:spcPct val="90000"/>
              </a:lnSpc>
            </a:pPr>
            <a:r>
              <a:rPr lang="en-US" altLang="en-US" sz="2000" b="1" dirty="0">
                <a:solidFill>
                  <a:srgbClr val="FFFF00"/>
                </a:solidFill>
              </a:rPr>
              <a:t>Dr. Tom Cheyney</a:t>
            </a:r>
          </a:p>
          <a:p>
            <a:pPr eaLnBrk="1" hangingPunct="1">
              <a:lnSpc>
                <a:spcPct val="90000"/>
              </a:lnSpc>
            </a:pPr>
            <a:r>
              <a:rPr lang="en-US" altLang="en-US" sz="2000" b="1" dirty="0">
                <a:solidFill>
                  <a:srgbClr val="FFFF00"/>
                </a:solidFill>
              </a:rPr>
              <a:t>Greater Orlando Baptist Association</a:t>
            </a:r>
          </a:p>
          <a:p>
            <a:pPr eaLnBrk="1" hangingPunct="1">
              <a:lnSpc>
                <a:spcPct val="90000"/>
              </a:lnSpc>
            </a:pPr>
            <a:r>
              <a:rPr lang="en-US" altLang="en-US" sz="2000" b="1" dirty="0" err="1">
                <a:solidFill>
                  <a:srgbClr val="FFFF00"/>
                </a:solidFill>
              </a:rPr>
              <a:t>tcheyney@goba.org</a:t>
            </a:r>
            <a:endParaRPr lang="en-US" altLang="en-US" sz="2000" b="1" dirty="0">
              <a:solidFill>
                <a:srgbClr val="FFFF00"/>
              </a:solidFill>
            </a:endParaRPr>
          </a:p>
        </p:txBody>
      </p:sp>
      <p:pic>
        <p:nvPicPr>
          <p:cNvPr id="4" name="Picture 3">
            <a:extLst>
              <a:ext uri="{FF2B5EF4-FFF2-40B4-BE49-F238E27FC236}">
                <a16:creationId xmlns:a16="http://schemas.microsoft.com/office/drawing/2014/main" id="{EE4DC2C5-3386-0A40-9743-26F52B882A15}"/>
              </a:ext>
            </a:extLst>
          </p:cNvPr>
          <p:cNvPicPr>
            <a:picLocks noChangeAspect="1"/>
          </p:cNvPicPr>
          <p:nvPr/>
        </p:nvPicPr>
        <p:blipFill>
          <a:blip r:embed="rId2"/>
          <a:stretch>
            <a:fillRect/>
          </a:stretch>
        </p:blipFill>
        <p:spPr>
          <a:xfrm>
            <a:off x="2290391" y="771525"/>
            <a:ext cx="7611217" cy="3135071"/>
          </a:xfrm>
          <a:prstGeom prst="rect">
            <a:avLst/>
          </a:prstGeom>
        </p:spPr>
      </p:pic>
    </p:spTree>
    <p:extLst>
      <p:ext uri="{BB962C8B-B14F-4D97-AF65-F5344CB8AC3E}">
        <p14:creationId xmlns:p14="http://schemas.microsoft.com/office/powerpoint/2010/main" val="4255141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6">
            <a:extLst>
              <a:ext uri="{FF2B5EF4-FFF2-40B4-BE49-F238E27FC236}">
                <a16:creationId xmlns:a16="http://schemas.microsoft.com/office/drawing/2014/main" id="{9C0CC82A-3433-2F4A-894E-C630AF6E85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6096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WordArt 7">
            <a:extLst>
              <a:ext uri="{FF2B5EF4-FFF2-40B4-BE49-F238E27FC236}">
                <a16:creationId xmlns:a16="http://schemas.microsoft.com/office/drawing/2014/main" id="{67DC9B88-479B-D240-BD8D-116DE1E5D925}"/>
              </a:ext>
            </a:extLst>
          </p:cNvPr>
          <p:cNvSpPr>
            <a:spLocks noChangeArrowheads="1" noChangeShapeType="1" noTextEdit="1"/>
          </p:cNvSpPr>
          <p:nvPr/>
        </p:nvSpPr>
        <p:spPr bwMode="auto">
          <a:xfrm>
            <a:off x="2895600" y="3810000"/>
            <a:ext cx="6629400" cy="2571750"/>
          </a:xfrm>
          <a:prstGeom prst="rect">
            <a:avLst/>
          </a:prstGeom>
        </p:spPr>
        <p:txBody>
          <a:bodyPr wrap="none" fromWordArt="1">
            <a:prstTxWarp prst="textSlantUp">
              <a:avLst>
                <a:gd name="adj" fmla="val 26912"/>
              </a:avLst>
            </a:prstTxWarp>
          </a:bodyPr>
          <a:lstStyle/>
          <a:p>
            <a:pPr algn="ctr"/>
            <a:r>
              <a:rPr lang="en-US"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panose="020B0806030902050204" pitchFamily="34" charset="0"/>
              </a:rPr>
              <a:t>Page will look like this!</a:t>
            </a:r>
          </a:p>
          <a:p>
            <a:pPr algn="ctr"/>
            <a:r>
              <a:rPr lang="en-US"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panose="020B0806030902050204" pitchFamily="34" charset="0"/>
              </a:rPr>
              <a:t>Click on what you want to see.</a:t>
            </a:r>
          </a:p>
        </p:txBody>
      </p:sp>
      <p:sp>
        <p:nvSpPr>
          <p:cNvPr id="12292" name="WordArt 8">
            <a:extLst>
              <a:ext uri="{FF2B5EF4-FFF2-40B4-BE49-F238E27FC236}">
                <a16:creationId xmlns:a16="http://schemas.microsoft.com/office/drawing/2014/main" id="{25010112-F60C-AD41-9D17-98EA108DF82D}"/>
              </a:ext>
            </a:extLst>
          </p:cNvPr>
          <p:cNvSpPr>
            <a:spLocks noChangeArrowheads="1" noChangeShapeType="1" noTextEdit="1"/>
          </p:cNvSpPr>
          <p:nvPr/>
        </p:nvSpPr>
        <p:spPr bwMode="auto">
          <a:xfrm>
            <a:off x="7162801" y="5943600"/>
            <a:ext cx="2981325" cy="685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Go to next page!</a:t>
            </a:r>
          </a:p>
        </p:txBody>
      </p:sp>
    </p:spTree>
    <p:extLst>
      <p:ext uri="{BB962C8B-B14F-4D97-AF65-F5344CB8AC3E}">
        <p14:creationId xmlns:p14="http://schemas.microsoft.com/office/powerpoint/2010/main" val="4189252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662DD9F7-0549-4E4A-B8A3-FE1F42B68BD3}"/>
              </a:ext>
            </a:extLst>
          </p:cNvPr>
          <p:cNvSpPr>
            <a:spLocks noGrp="1" noChangeArrowheads="1"/>
          </p:cNvSpPr>
          <p:nvPr>
            <p:ph type="ctrTitle"/>
          </p:nvPr>
        </p:nvSpPr>
        <p:spPr>
          <a:xfrm>
            <a:off x="2209800" y="0"/>
            <a:ext cx="7772400" cy="1143000"/>
          </a:xfrm>
        </p:spPr>
        <p:txBody>
          <a:bodyPr/>
          <a:lstStyle/>
          <a:p>
            <a:pPr eaLnBrk="1" hangingPunct="1"/>
            <a:r>
              <a:rPr lang="en-US" altLang="en-US" sz="2000">
                <a:solidFill>
                  <a:schemeClr val="hlink"/>
                </a:solidFill>
              </a:rPr>
              <a:t>Creating Your Own Sermons Illustration Team</a:t>
            </a:r>
          </a:p>
        </p:txBody>
      </p:sp>
      <p:pic>
        <p:nvPicPr>
          <p:cNvPr id="13315" name="Picture 3">
            <a:extLst>
              <a:ext uri="{FF2B5EF4-FFF2-40B4-BE49-F238E27FC236}">
                <a16:creationId xmlns:a16="http://schemas.microsoft.com/office/drawing/2014/main" id="{AED4C779-017E-5243-AA69-C4CD79E3B1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8950" y="790575"/>
            <a:ext cx="6134100"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WordArt 5">
            <a:extLst>
              <a:ext uri="{FF2B5EF4-FFF2-40B4-BE49-F238E27FC236}">
                <a16:creationId xmlns:a16="http://schemas.microsoft.com/office/drawing/2014/main" id="{3D04FC47-E59E-EF43-8FE1-12C8152C0098}"/>
              </a:ext>
            </a:extLst>
          </p:cNvPr>
          <p:cNvSpPr>
            <a:spLocks noChangeArrowheads="1" noChangeShapeType="1" noTextEdit="1"/>
          </p:cNvSpPr>
          <p:nvPr/>
        </p:nvSpPr>
        <p:spPr bwMode="auto">
          <a:xfrm>
            <a:off x="6172200" y="3733801"/>
            <a:ext cx="3771900" cy="1285875"/>
          </a:xfrm>
          <a:prstGeom prst="rect">
            <a:avLst/>
          </a:prstGeom>
        </p:spPr>
        <p:txBody>
          <a:bodyPr wrap="none" fromWordArt="1">
            <a:prstTxWarp prst="textSlantUp">
              <a:avLst>
                <a:gd name="adj" fmla="val 32056"/>
              </a:avLst>
            </a:prstTxWarp>
          </a:bodyPr>
          <a:lstStyle/>
          <a:p>
            <a:pPr algn="ctr"/>
            <a:r>
              <a:rPr lang="en-US"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panose="020B0806030902050204" pitchFamily="34" charset="0"/>
              </a:rPr>
              <a:t>Now read and laugh!</a:t>
            </a:r>
          </a:p>
        </p:txBody>
      </p:sp>
    </p:spTree>
    <p:extLst>
      <p:ext uri="{BB962C8B-B14F-4D97-AF65-F5344CB8AC3E}">
        <p14:creationId xmlns:p14="http://schemas.microsoft.com/office/powerpoint/2010/main" val="30446296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WordArt 6">
            <a:extLst>
              <a:ext uri="{FF2B5EF4-FFF2-40B4-BE49-F238E27FC236}">
                <a16:creationId xmlns:a16="http://schemas.microsoft.com/office/drawing/2014/main" id="{CAFFF570-488F-5744-87FA-8B9F06DC9E51}"/>
              </a:ext>
            </a:extLst>
          </p:cNvPr>
          <p:cNvSpPr>
            <a:spLocks noChangeArrowheads="1" noChangeShapeType="1" noTextEdit="1"/>
          </p:cNvSpPr>
          <p:nvPr/>
        </p:nvSpPr>
        <p:spPr bwMode="auto">
          <a:xfrm>
            <a:off x="2209800" y="1905000"/>
            <a:ext cx="7467600" cy="2590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Try looking at this British site:</a:t>
            </a:r>
          </a:p>
          <a:p>
            <a:pPr algn="ctr"/>
            <a:r>
              <a:rPr lang="en-US" sz="36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www.ananova.com</a:t>
            </a:r>
          </a:p>
        </p:txBody>
      </p:sp>
    </p:spTree>
    <p:extLst>
      <p:ext uri="{BB962C8B-B14F-4D97-AF65-F5344CB8AC3E}">
        <p14:creationId xmlns:p14="http://schemas.microsoft.com/office/powerpoint/2010/main" val="3919276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a:extLst>
              <a:ext uri="{FF2B5EF4-FFF2-40B4-BE49-F238E27FC236}">
                <a16:creationId xmlns:a16="http://schemas.microsoft.com/office/drawing/2014/main" id="{860B927A-58E2-6943-BE64-CD2968BC0A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490538"/>
            <a:ext cx="8229600" cy="606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WordArt 5">
            <a:extLst>
              <a:ext uri="{FF2B5EF4-FFF2-40B4-BE49-F238E27FC236}">
                <a16:creationId xmlns:a16="http://schemas.microsoft.com/office/drawing/2014/main" id="{BFA564C1-0DE3-9846-98C2-D6A990A4809D}"/>
              </a:ext>
            </a:extLst>
          </p:cNvPr>
          <p:cNvSpPr>
            <a:spLocks noChangeArrowheads="1" noChangeShapeType="1" noTextEdit="1"/>
          </p:cNvSpPr>
          <p:nvPr/>
        </p:nvSpPr>
        <p:spPr bwMode="auto">
          <a:xfrm>
            <a:off x="6096000" y="533400"/>
            <a:ext cx="4057650" cy="8763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Don't miss the "Quirkies" section!</a:t>
            </a:r>
          </a:p>
        </p:txBody>
      </p:sp>
      <p:sp>
        <p:nvSpPr>
          <p:cNvPr id="15364" name="AutoShape 7">
            <a:extLst>
              <a:ext uri="{FF2B5EF4-FFF2-40B4-BE49-F238E27FC236}">
                <a16:creationId xmlns:a16="http://schemas.microsoft.com/office/drawing/2014/main" id="{C32FB41D-78BC-C245-B6D7-91509F072B8B}"/>
              </a:ext>
            </a:extLst>
          </p:cNvPr>
          <p:cNvSpPr>
            <a:spLocks noChangeArrowheads="1"/>
          </p:cNvSpPr>
          <p:nvPr/>
        </p:nvSpPr>
        <p:spPr bwMode="auto">
          <a:xfrm>
            <a:off x="8686800" y="1447800"/>
            <a:ext cx="457200" cy="1981200"/>
          </a:xfrm>
          <a:prstGeom prst="downArrow">
            <a:avLst>
              <a:gd name="adj1" fmla="val 50000"/>
              <a:gd name="adj2" fmla="val 108333"/>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5365" name="WordArt 8">
            <a:extLst>
              <a:ext uri="{FF2B5EF4-FFF2-40B4-BE49-F238E27FC236}">
                <a16:creationId xmlns:a16="http://schemas.microsoft.com/office/drawing/2014/main" id="{575771C9-851B-514B-9763-D8F0672BBFF5}"/>
              </a:ext>
            </a:extLst>
          </p:cNvPr>
          <p:cNvSpPr>
            <a:spLocks noChangeArrowheads="1" noChangeShapeType="1" noTextEdit="1"/>
          </p:cNvSpPr>
          <p:nvPr/>
        </p:nvSpPr>
        <p:spPr bwMode="auto">
          <a:xfrm>
            <a:off x="6324600" y="3810000"/>
            <a:ext cx="1905000" cy="1657350"/>
          </a:xfrm>
          <a:prstGeom prst="rect">
            <a:avLst/>
          </a:prstGeom>
        </p:spPr>
        <p:txBody>
          <a:bodyPr wrap="none" fromWordArt="1">
            <a:prstTxWarp prst="textSlantUp">
              <a:avLst>
                <a:gd name="adj" fmla="val 32056"/>
              </a:avLst>
            </a:prstTxWarp>
          </a:bodyPr>
          <a:lstStyle/>
          <a:p>
            <a:pPr algn="ctr"/>
            <a:r>
              <a:rPr lang="en-US"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panose="020B0806030902050204" pitchFamily="34" charset="0"/>
              </a:rPr>
              <a:t>Click on:</a:t>
            </a:r>
          </a:p>
          <a:p>
            <a:pPr algn="ctr"/>
            <a:r>
              <a:rPr lang="en-US"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panose="020B0806030902050204" pitchFamily="34" charset="0"/>
              </a:rPr>
              <a:t>"quirkies"</a:t>
            </a:r>
          </a:p>
        </p:txBody>
      </p:sp>
    </p:spTree>
    <p:extLst>
      <p:ext uri="{BB962C8B-B14F-4D97-AF65-F5344CB8AC3E}">
        <p14:creationId xmlns:p14="http://schemas.microsoft.com/office/powerpoint/2010/main" val="3122264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8C17E09F-C6C7-F745-9E28-20FC93AA81D1}"/>
              </a:ext>
            </a:extLst>
          </p:cNvPr>
          <p:cNvSpPr>
            <a:spLocks noGrp="1" noChangeArrowheads="1"/>
          </p:cNvSpPr>
          <p:nvPr>
            <p:ph type="ctrTitle"/>
          </p:nvPr>
        </p:nvSpPr>
        <p:spPr>
          <a:xfrm>
            <a:off x="2209800" y="228600"/>
            <a:ext cx="7772400" cy="1143000"/>
          </a:xfrm>
        </p:spPr>
        <p:txBody>
          <a:bodyPr>
            <a:normAutofit fontScale="90000"/>
          </a:bodyPr>
          <a:lstStyle/>
          <a:p>
            <a:pPr eaLnBrk="1" hangingPunct="1"/>
            <a:r>
              <a:rPr lang="en-US" altLang="en-US" sz="4000">
                <a:solidFill>
                  <a:schemeClr val="hlink"/>
                </a:solidFill>
              </a:rPr>
              <a:t>Creating Your Own Sermons Illustration Team</a:t>
            </a:r>
          </a:p>
        </p:txBody>
      </p:sp>
      <p:pic>
        <p:nvPicPr>
          <p:cNvPr id="16387" name="Picture 3">
            <a:extLst>
              <a:ext uri="{FF2B5EF4-FFF2-40B4-BE49-F238E27FC236}">
                <a16:creationId xmlns:a16="http://schemas.microsoft.com/office/drawing/2014/main" id="{4AE4422E-E15B-E149-920B-7AFC0D8B24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352550"/>
            <a:ext cx="7848600"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WordArt 4">
            <a:extLst>
              <a:ext uri="{FF2B5EF4-FFF2-40B4-BE49-F238E27FC236}">
                <a16:creationId xmlns:a16="http://schemas.microsoft.com/office/drawing/2014/main" id="{E063F236-2FE8-0B45-90C3-79EE34E5254F}"/>
              </a:ext>
            </a:extLst>
          </p:cNvPr>
          <p:cNvSpPr>
            <a:spLocks noChangeArrowheads="1" noChangeShapeType="1" noTextEdit="1"/>
          </p:cNvSpPr>
          <p:nvPr/>
        </p:nvSpPr>
        <p:spPr bwMode="auto">
          <a:xfrm>
            <a:off x="2286001" y="3886200"/>
            <a:ext cx="2867025" cy="1295400"/>
          </a:xfrm>
          <a:prstGeom prst="rect">
            <a:avLst/>
          </a:prstGeom>
        </p:spPr>
        <p:txBody>
          <a:bodyPr wrap="none" fromWordArt="1">
            <a:prstTxWarp prst="textCascadeUp">
              <a:avLst>
                <a:gd name="adj" fmla="val 44444"/>
              </a:avLst>
            </a:prstTxWarp>
            <a:scene3d>
              <a:camera prst="legacyPerspectiveFront">
                <a:rot lat="20519997" lon="1080000" rev="0"/>
              </a:camera>
              <a:lightRig rig="legacyHarsh2" dir="b"/>
            </a:scene3d>
            <a:sp3d extrusionH="430200" prstMaterial="legacyMatte">
              <a:extrusionClr>
                <a:srgbClr val="FF6600"/>
              </a:extrusionClr>
              <a:contourClr>
                <a:srgbClr val="FFE701"/>
              </a:contourClr>
            </a:sp3d>
          </a:bodyPr>
          <a:lstStyle/>
          <a:p>
            <a:pPr algn="ctr"/>
            <a:r>
              <a:rPr lang="en-US" sz="2800" kern="10">
                <a:ln w="9525">
                  <a:round/>
                  <a:headEnd/>
                  <a:tailEnd/>
                </a:ln>
                <a:gradFill rotWithShape="1">
                  <a:gsLst>
                    <a:gs pos="0">
                      <a:srgbClr val="FFE701"/>
                    </a:gs>
                    <a:gs pos="100000">
                      <a:srgbClr val="FE3E02"/>
                    </a:gs>
                  </a:gsLst>
                  <a:lin ang="5400000" scaled="1"/>
                </a:gradFill>
                <a:latin typeface="Impact" panose="020B0806030902050204" pitchFamily="34" charset="0"/>
              </a:rPr>
              <a:t>Notice &amp; Click on:</a:t>
            </a:r>
          </a:p>
          <a:p>
            <a:pPr algn="ctr"/>
            <a:r>
              <a:rPr lang="en-US" sz="2800" kern="10">
                <a:ln w="9525">
                  <a:round/>
                  <a:headEnd/>
                  <a:tailEnd/>
                </a:ln>
                <a:gradFill rotWithShape="1">
                  <a:gsLst>
                    <a:gs pos="0">
                      <a:srgbClr val="FFE701"/>
                    </a:gs>
                    <a:gs pos="100000">
                      <a:srgbClr val="FE3E02"/>
                    </a:gs>
                  </a:gsLst>
                  <a:lin ang="5400000" scaled="1"/>
                </a:gradFill>
                <a:latin typeface="Impact" panose="020B0806030902050204" pitchFamily="34" charset="0"/>
              </a:rPr>
              <a:t>Rocky relationships</a:t>
            </a:r>
          </a:p>
        </p:txBody>
      </p:sp>
      <p:sp>
        <p:nvSpPr>
          <p:cNvPr id="16389" name="AutoShape 5">
            <a:extLst>
              <a:ext uri="{FF2B5EF4-FFF2-40B4-BE49-F238E27FC236}">
                <a16:creationId xmlns:a16="http://schemas.microsoft.com/office/drawing/2014/main" id="{90D98E96-8992-EA49-A8FB-BB0C9A46940A}"/>
              </a:ext>
            </a:extLst>
          </p:cNvPr>
          <p:cNvSpPr>
            <a:spLocks noChangeArrowheads="1"/>
          </p:cNvSpPr>
          <p:nvPr/>
        </p:nvSpPr>
        <p:spPr bwMode="auto">
          <a:xfrm>
            <a:off x="1752600" y="5334000"/>
            <a:ext cx="762000" cy="304800"/>
          </a:xfrm>
          <a:custGeom>
            <a:avLst/>
            <a:gdLst>
              <a:gd name="T0" fmla="*/ 571500 w 21600"/>
              <a:gd name="T1" fmla="*/ 0 h 21600"/>
              <a:gd name="T2" fmla="*/ 0 w 21600"/>
              <a:gd name="T3" fmla="*/ 152400 h 21600"/>
              <a:gd name="T4" fmla="*/ 571500 w 21600"/>
              <a:gd name="T5" fmla="*/ 304800 h 21600"/>
              <a:gd name="T6" fmla="*/ 762000 w 21600"/>
              <a:gd name="T7" fmla="*/ 1524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6390" name="WordArt 6">
            <a:extLst>
              <a:ext uri="{FF2B5EF4-FFF2-40B4-BE49-F238E27FC236}">
                <a16:creationId xmlns:a16="http://schemas.microsoft.com/office/drawing/2014/main" id="{720165DF-9F2D-5E49-BAAA-359DE6EDEF14}"/>
              </a:ext>
            </a:extLst>
          </p:cNvPr>
          <p:cNvSpPr>
            <a:spLocks noChangeArrowheads="1" noChangeShapeType="1" noTextEdit="1"/>
          </p:cNvSpPr>
          <p:nvPr/>
        </p:nvSpPr>
        <p:spPr bwMode="auto">
          <a:xfrm>
            <a:off x="7391401" y="6096000"/>
            <a:ext cx="2828925" cy="457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Go to next slide!</a:t>
            </a:r>
          </a:p>
        </p:txBody>
      </p:sp>
    </p:spTree>
    <p:extLst>
      <p:ext uri="{BB962C8B-B14F-4D97-AF65-F5344CB8AC3E}">
        <p14:creationId xmlns:p14="http://schemas.microsoft.com/office/powerpoint/2010/main" val="7546068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D579B4F7-EF36-D546-97FB-33B7BD1F90CB}"/>
              </a:ext>
            </a:extLst>
          </p:cNvPr>
          <p:cNvSpPr>
            <a:spLocks noGrp="1" noChangeArrowheads="1"/>
          </p:cNvSpPr>
          <p:nvPr>
            <p:ph type="ctrTitle"/>
          </p:nvPr>
        </p:nvSpPr>
        <p:spPr>
          <a:xfrm>
            <a:off x="2209800" y="228600"/>
            <a:ext cx="7772400" cy="1143000"/>
          </a:xfrm>
        </p:spPr>
        <p:txBody>
          <a:bodyPr>
            <a:normAutofit fontScale="90000"/>
          </a:bodyPr>
          <a:lstStyle/>
          <a:p>
            <a:pPr eaLnBrk="1" hangingPunct="1"/>
            <a:r>
              <a:rPr lang="en-US" altLang="en-US" sz="4000">
                <a:solidFill>
                  <a:schemeClr val="hlink"/>
                </a:solidFill>
              </a:rPr>
              <a:t>Creating Your Own Sermons Illustration Team</a:t>
            </a:r>
          </a:p>
        </p:txBody>
      </p:sp>
      <p:pic>
        <p:nvPicPr>
          <p:cNvPr id="17411" name="Picture 3">
            <a:extLst>
              <a:ext uri="{FF2B5EF4-FFF2-40B4-BE49-F238E27FC236}">
                <a16:creationId xmlns:a16="http://schemas.microsoft.com/office/drawing/2014/main" id="{F71CB2A0-A9F5-F34E-B418-AECAD7EABF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3714" y="628650"/>
            <a:ext cx="6124575" cy="560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WordArt 4">
            <a:extLst>
              <a:ext uri="{FF2B5EF4-FFF2-40B4-BE49-F238E27FC236}">
                <a16:creationId xmlns:a16="http://schemas.microsoft.com/office/drawing/2014/main" id="{619B4261-7428-3648-BBEF-07AE18238FA2}"/>
              </a:ext>
            </a:extLst>
          </p:cNvPr>
          <p:cNvSpPr>
            <a:spLocks noChangeArrowheads="1" noChangeShapeType="1" noTextEdit="1"/>
          </p:cNvSpPr>
          <p:nvPr/>
        </p:nvSpPr>
        <p:spPr bwMode="auto">
          <a:xfrm rot="-980023">
            <a:off x="1808164" y="1220788"/>
            <a:ext cx="2333625" cy="1143000"/>
          </a:xfrm>
          <a:prstGeom prst="rect">
            <a:avLst/>
          </a:prstGeom>
        </p:spPr>
        <p:txBody>
          <a:bodyPr wrap="none" fromWordArt="1">
            <a:prstTxWarp prst="textSlantUp">
              <a:avLst>
                <a:gd name="adj" fmla="val 32056"/>
              </a:avLst>
            </a:prstTxWarp>
          </a:bodyPr>
          <a:lstStyle/>
          <a:p>
            <a:pPr algn="ctr"/>
            <a:r>
              <a:rPr lang="en-US" sz="3600" kern="10">
                <a:ln w="9525">
                  <a:solidFill>
                    <a:srgbClr val="CC99FF"/>
                  </a:solidFill>
                  <a:round/>
                  <a:headEnd/>
                  <a:tailEnd/>
                </a:ln>
                <a:gradFill rotWithShape="1">
                  <a:gsLst>
                    <a:gs pos="0">
                      <a:srgbClr val="6600CC"/>
                    </a:gs>
                    <a:gs pos="100000">
                      <a:srgbClr val="CC00CC"/>
                    </a:gs>
                  </a:gsLst>
                  <a:lin ang="6360000" scaled="1"/>
                </a:gradFill>
                <a:effectLst>
                  <a:outerShdw dist="53882" dir="2700000" algn="ctr" rotWithShape="0">
                    <a:srgbClr val="9999FF">
                      <a:alpha val="79999"/>
                    </a:srgbClr>
                  </a:outerShdw>
                </a:effectLst>
                <a:latin typeface="Impact" panose="020B0806030902050204" pitchFamily="34" charset="0"/>
              </a:rPr>
              <a:t>Here you go!</a:t>
            </a:r>
          </a:p>
        </p:txBody>
      </p:sp>
      <p:sp>
        <p:nvSpPr>
          <p:cNvPr id="17413" name="AutoShape 5">
            <a:extLst>
              <a:ext uri="{FF2B5EF4-FFF2-40B4-BE49-F238E27FC236}">
                <a16:creationId xmlns:a16="http://schemas.microsoft.com/office/drawing/2014/main" id="{47CBF54D-99A1-4B4C-B2EA-8E7A25941C7C}"/>
              </a:ext>
            </a:extLst>
          </p:cNvPr>
          <p:cNvSpPr>
            <a:spLocks noChangeArrowheads="1"/>
          </p:cNvSpPr>
          <p:nvPr/>
        </p:nvSpPr>
        <p:spPr bwMode="auto">
          <a:xfrm rot="-136023">
            <a:off x="4114800" y="609600"/>
            <a:ext cx="762000" cy="609600"/>
          </a:xfrm>
          <a:prstGeom prst="curvedDownArrow">
            <a:avLst>
              <a:gd name="adj1" fmla="val 15799"/>
              <a:gd name="adj2" fmla="val 50000"/>
              <a:gd name="adj3" fmla="val 33333"/>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Tree>
    <p:extLst>
      <p:ext uri="{BB962C8B-B14F-4D97-AF65-F5344CB8AC3E}">
        <p14:creationId xmlns:p14="http://schemas.microsoft.com/office/powerpoint/2010/main" val="23782442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4CDC2BA1-CAF6-8A4E-AA4D-ECF36543E58A}"/>
              </a:ext>
            </a:extLst>
          </p:cNvPr>
          <p:cNvSpPr>
            <a:spLocks noGrp="1" noChangeArrowheads="1"/>
          </p:cNvSpPr>
          <p:nvPr>
            <p:ph type="title"/>
          </p:nvPr>
        </p:nvSpPr>
        <p:spPr/>
        <p:txBody>
          <a:bodyPr/>
          <a:lstStyle/>
          <a:p>
            <a:pPr algn="ctr" eaLnBrk="1" hangingPunct="1"/>
            <a:r>
              <a:rPr lang="en-US" altLang="en-US" sz="4000" b="1" dirty="0">
                <a:solidFill>
                  <a:srgbClr val="FFFF00"/>
                </a:solidFill>
              </a:rPr>
              <a:t>Creating Your Own Sermons Illustration Team</a:t>
            </a:r>
          </a:p>
        </p:txBody>
      </p:sp>
      <p:sp>
        <p:nvSpPr>
          <p:cNvPr id="18435" name="Rectangle 3">
            <a:extLst>
              <a:ext uri="{FF2B5EF4-FFF2-40B4-BE49-F238E27FC236}">
                <a16:creationId xmlns:a16="http://schemas.microsoft.com/office/drawing/2014/main" id="{DE1212E5-32B6-0944-97BC-FD6B407EFB38}"/>
              </a:ext>
            </a:extLst>
          </p:cNvPr>
          <p:cNvSpPr>
            <a:spLocks noGrp="1" noChangeArrowheads="1"/>
          </p:cNvSpPr>
          <p:nvPr>
            <p:ph type="body" idx="1"/>
          </p:nvPr>
        </p:nvSpPr>
        <p:spPr/>
        <p:txBody>
          <a:bodyPr>
            <a:normAutofit/>
          </a:bodyPr>
          <a:lstStyle/>
          <a:p>
            <a:pPr eaLnBrk="1" hangingPunct="1"/>
            <a:r>
              <a:rPr lang="en-US" altLang="en-US" sz="4000" b="1" dirty="0">
                <a:solidFill>
                  <a:srgbClr val="FFFF00"/>
                </a:solidFill>
              </a:rPr>
              <a:t>If you want to get the top ten daily stories sent to you on a specific topic, you can do so by clicking on the following icon and supplying information.</a:t>
            </a:r>
          </a:p>
        </p:txBody>
      </p:sp>
    </p:spTree>
    <p:extLst>
      <p:ext uri="{BB962C8B-B14F-4D97-AF65-F5344CB8AC3E}">
        <p14:creationId xmlns:p14="http://schemas.microsoft.com/office/powerpoint/2010/main" val="20940383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a:extLst>
              <a:ext uri="{FF2B5EF4-FFF2-40B4-BE49-F238E27FC236}">
                <a16:creationId xmlns:a16="http://schemas.microsoft.com/office/drawing/2014/main" id="{02B0CBD9-44DA-8942-BF05-60CE051A79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6096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WordArt 5">
            <a:extLst>
              <a:ext uri="{FF2B5EF4-FFF2-40B4-BE49-F238E27FC236}">
                <a16:creationId xmlns:a16="http://schemas.microsoft.com/office/drawing/2014/main" id="{3678C218-BF57-C040-B01D-4CE43C96585C}"/>
              </a:ext>
            </a:extLst>
          </p:cNvPr>
          <p:cNvSpPr>
            <a:spLocks noChangeArrowheads="1" noChangeShapeType="1" noTextEdit="1"/>
          </p:cNvSpPr>
          <p:nvPr/>
        </p:nvSpPr>
        <p:spPr bwMode="auto">
          <a:xfrm rot="-576769">
            <a:off x="2819401" y="4724401"/>
            <a:ext cx="2028825" cy="1285875"/>
          </a:xfrm>
          <a:prstGeom prst="rect">
            <a:avLst/>
          </a:prstGeom>
        </p:spPr>
        <p:txBody>
          <a:bodyPr wrap="none" fromWordArt="1">
            <a:prstTxWarp prst="textSlantUp">
              <a:avLst>
                <a:gd name="adj" fmla="val 32056"/>
              </a:avLst>
            </a:prstTxWarp>
          </a:bodyPr>
          <a:lstStyle/>
          <a:p>
            <a:pPr algn="ctr"/>
            <a:r>
              <a:rPr lang="en-US" sz="3600" kern="10">
                <a:ln w="9525">
                  <a:solidFill>
                    <a:srgbClr val="CC99FF"/>
                  </a:solidFill>
                  <a:round/>
                  <a:headEnd/>
                  <a:tailEnd/>
                </a:ln>
                <a:gradFill rotWithShape="1">
                  <a:gsLst>
                    <a:gs pos="0">
                      <a:srgbClr val="6600CC"/>
                    </a:gs>
                    <a:gs pos="100000">
                      <a:srgbClr val="CC00CC"/>
                    </a:gs>
                  </a:gsLst>
                  <a:lin ang="5940000" scaled="1"/>
                </a:gradFill>
                <a:effectLst>
                  <a:outerShdw dist="53882" dir="2700000" algn="ctr" rotWithShape="0">
                    <a:srgbClr val="9999FF">
                      <a:alpha val="79999"/>
                    </a:srgbClr>
                  </a:outerShdw>
                </a:effectLst>
                <a:latin typeface="Impact" panose="020B0806030902050204" pitchFamily="34" charset="0"/>
              </a:rPr>
              <a:t>Click here!</a:t>
            </a:r>
          </a:p>
        </p:txBody>
      </p:sp>
      <p:sp>
        <p:nvSpPr>
          <p:cNvPr id="19460" name="AutoShape 6">
            <a:extLst>
              <a:ext uri="{FF2B5EF4-FFF2-40B4-BE49-F238E27FC236}">
                <a16:creationId xmlns:a16="http://schemas.microsoft.com/office/drawing/2014/main" id="{8678F991-D2AD-D843-BCE3-C4F14739C5B5}"/>
              </a:ext>
            </a:extLst>
          </p:cNvPr>
          <p:cNvSpPr>
            <a:spLocks noChangeArrowheads="1"/>
          </p:cNvSpPr>
          <p:nvPr/>
        </p:nvSpPr>
        <p:spPr bwMode="auto">
          <a:xfrm>
            <a:off x="3352800" y="3352800"/>
            <a:ext cx="304800" cy="1600200"/>
          </a:xfrm>
          <a:prstGeom prst="upArrow">
            <a:avLst>
              <a:gd name="adj1" fmla="val 50000"/>
              <a:gd name="adj2" fmla="val 131250"/>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Tree>
    <p:extLst>
      <p:ext uri="{BB962C8B-B14F-4D97-AF65-F5344CB8AC3E}">
        <p14:creationId xmlns:p14="http://schemas.microsoft.com/office/powerpoint/2010/main" val="10295251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C6A30C18-D4E5-A54A-BD0C-29F70E8901CF}"/>
              </a:ext>
            </a:extLst>
          </p:cNvPr>
          <p:cNvSpPr>
            <a:spLocks noGrp="1" noChangeArrowheads="1"/>
          </p:cNvSpPr>
          <p:nvPr>
            <p:ph type="title"/>
          </p:nvPr>
        </p:nvSpPr>
        <p:spPr/>
        <p:txBody>
          <a:bodyPr/>
          <a:lstStyle/>
          <a:p>
            <a:pPr algn="ctr" eaLnBrk="1" hangingPunct="1"/>
            <a:r>
              <a:rPr lang="en-US" altLang="en-US" sz="4000" b="1" dirty="0">
                <a:solidFill>
                  <a:srgbClr val="FFFF00"/>
                </a:solidFill>
              </a:rPr>
              <a:t>Creating Your Own Sermons Illustration Team</a:t>
            </a:r>
          </a:p>
        </p:txBody>
      </p:sp>
      <p:sp>
        <p:nvSpPr>
          <p:cNvPr id="20483" name="Rectangle 3">
            <a:extLst>
              <a:ext uri="{FF2B5EF4-FFF2-40B4-BE49-F238E27FC236}">
                <a16:creationId xmlns:a16="http://schemas.microsoft.com/office/drawing/2014/main" id="{FB00EA44-3B5A-5741-A5BC-21015797EC39}"/>
              </a:ext>
            </a:extLst>
          </p:cNvPr>
          <p:cNvSpPr>
            <a:spLocks noGrp="1" noChangeArrowheads="1"/>
          </p:cNvSpPr>
          <p:nvPr>
            <p:ph type="body" idx="1"/>
          </p:nvPr>
        </p:nvSpPr>
        <p:spPr/>
        <p:txBody>
          <a:bodyPr>
            <a:normAutofit/>
          </a:bodyPr>
          <a:lstStyle/>
          <a:p>
            <a:pPr eaLnBrk="1" hangingPunct="1"/>
            <a:r>
              <a:rPr lang="en-US" altLang="en-US" sz="3600" b="1" dirty="0">
                <a:solidFill>
                  <a:srgbClr val="FFFF00"/>
                </a:solidFill>
              </a:rPr>
              <a:t>With the world-wide-web at your fingertips, you can now find new and refreshing illustrations.  You will instantly discover how easy it really is to be current and relevant in your stories, quotes, statistics, or humor. </a:t>
            </a:r>
          </a:p>
        </p:txBody>
      </p:sp>
    </p:spTree>
    <p:extLst>
      <p:ext uri="{BB962C8B-B14F-4D97-AF65-F5344CB8AC3E}">
        <p14:creationId xmlns:p14="http://schemas.microsoft.com/office/powerpoint/2010/main" val="41446195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F5F770EA-921A-8E4D-A0FA-D3CE1048842C}"/>
              </a:ext>
            </a:extLst>
          </p:cNvPr>
          <p:cNvSpPr>
            <a:spLocks noGrp="1" noChangeArrowheads="1"/>
          </p:cNvSpPr>
          <p:nvPr>
            <p:ph type="title"/>
          </p:nvPr>
        </p:nvSpPr>
        <p:spPr/>
        <p:txBody>
          <a:bodyPr/>
          <a:lstStyle/>
          <a:p>
            <a:pPr algn="ctr" eaLnBrk="1" hangingPunct="1"/>
            <a:r>
              <a:rPr lang="en-US" altLang="en-US" sz="4000" b="1" dirty="0">
                <a:solidFill>
                  <a:srgbClr val="FFFF00"/>
                </a:solidFill>
              </a:rPr>
              <a:t>Creating Your Own Sermons Illustration Team</a:t>
            </a:r>
          </a:p>
        </p:txBody>
      </p:sp>
      <p:sp>
        <p:nvSpPr>
          <p:cNvPr id="21507" name="Rectangle 3">
            <a:extLst>
              <a:ext uri="{FF2B5EF4-FFF2-40B4-BE49-F238E27FC236}">
                <a16:creationId xmlns:a16="http://schemas.microsoft.com/office/drawing/2014/main" id="{AA35B5B5-2EB9-1249-BD27-98C1AACD1CCE}"/>
              </a:ext>
            </a:extLst>
          </p:cNvPr>
          <p:cNvSpPr>
            <a:spLocks noGrp="1" noChangeArrowheads="1"/>
          </p:cNvSpPr>
          <p:nvPr>
            <p:ph type="body" idx="1"/>
          </p:nvPr>
        </p:nvSpPr>
        <p:spPr/>
        <p:txBody>
          <a:bodyPr>
            <a:normAutofit/>
          </a:bodyPr>
          <a:lstStyle/>
          <a:p>
            <a:pPr eaLnBrk="1" hangingPunct="1"/>
            <a:r>
              <a:rPr lang="en-US" altLang="en-US" sz="3600" b="1" dirty="0">
                <a:solidFill>
                  <a:srgbClr val="FFFF00"/>
                </a:solidFill>
              </a:rPr>
              <a:t>Give it a try and you will find just how easy it is!  Better yet, discover how much better your messages become as you creatively communicate God’s word with freshness and vitality like never before.  </a:t>
            </a:r>
          </a:p>
        </p:txBody>
      </p:sp>
    </p:spTree>
    <p:extLst>
      <p:ext uri="{BB962C8B-B14F-4D97-AF65-F5344CB8AC3E}">
        <p14:creationId xmlns:p14="http://schemas.microsoft.com/office/powerpoint/2010/main" val="725563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D1DE1D1C-556D-C749-892F-9E826ED722B6}"/>
              </a:ext>
            </a:extLst>
          </p:cNvPr>
          <p:cNvSpPr>
            <a:spLocks noGrp="1" noChangeArrowheads="1"/>
          </p:cNvSpPr>
          <p:nvPr>
            <p:ph type="title"/>
          </p:nvPr>
        </p:nvSpPr>
        <p:spPr/>
        <p:txBody>
          <a:bodyPr/>
          <a:lstStyle/>
          <a:p>
            <a:pPr eaLnBrk="1" hangingPunct="1"/>
            <a:r>
              <a:rPr lang="en-US" altLang="en-US" b="1" dirty="0">
                <a:solidFill>
                  <a:srgbClr val="FFFF00"/>
                </a:solidFill>
              </a:rPr>
              <a:t>Creating Your Own Sermons Illustration Team</a:t>
            </a:r>
          </a:p>
        </p:txBody>
      </p:sp>
      <p:sp>
        <p:nvSpPr>
          <p:cNvPr id="4099" name="Rectangle 3">
            <a:extLst>
              <a:ext uri="{FF2B5EF4-FFF2-40B4-BE49-F238E27FC236}">
                <a16:creationId xmlns:a16="http://schemas.microsoft.com/office/drawing/2014/main" id="{5A724F6E-C8F8-9A4F-AEC7-B6FE921695FA}"/>
              </a:ext>
            </a:extLst>
          </p:cNvPr>
          <p:cNvSpPr>
            <a:spLocks noGrp="1" noChangeArrowheads="1"/>
          </p:cNvSpPr>
          <p:nvPr>
            <p:ph type="body" idx="1"/>
          </p:nvPr>
        </p:nvSpPr>
        <p:spPr>
          <a:xfrm>
            <a:off x="2209800" y="1752600"/>
            <a:ext cx="7772400" cy="5105400"/>
          </a:xfrm>
        </p:spPr>
        <p:txBody>
          <a:bodyPr>
            <a:normAutofit/>
          </a:bodyPr>
          <a:lstStyle/>
          <a:p>
            <a:pPr eaLnBrk="1" hangingPunct="1"/>
            <a:r>
              <a:rPr lang="en-US" altLang="en-US" sz="3600" b="1" dirty="0">
                <a:solidFill>
                  <a:srgbClr val="FFFF00"/>
                </a:solidFill>
              </a:rPr>
              <a:t>Nothing is better for sermon preparation than when you have spent the time alone with God and have a clear direction for the upcoming message.</a:t>
            </a:r>
          </a:p>
          <a:p>
            <a:pPr eaLnBrk="1" hangingPunct="1"/>
            <a:r>
              <a:rPr lang="en-US" altLang="en-US" sz="3600" b="1" dirty="0">
                <a:solidFill>
                  <a:srgbClr val="FFFF00"/>
                </a:solidFill>
              </a:rPr>
              <a:t> Perhaps only second, is when you find an awesome on-target illustration that supports what you are trying to communicate!</a:t>
            </a:r>
          </a:p>
        </p:txBody>
      </p:sp>
    </p:spTree>
    <p:extLst>
      <p:ext uri="{BB962C8B-B14F-4D97-AF65-F5344CB8AC3E}">
        <p14:creationId xmlns:p14="http://schemas.microsoft.com/office/powerpoint/2010/main" val="36962511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73603821-7122-B246-93FC-9985836F7013}"/>
              </a:ext>
            </a:extLst>
          </p:cNvPr>
          <p:cNvSpPr>
            <a:spLocks noGrp="1" noChangeArrowheads="1"/>
          </p:cNvSpPr>
          <p:nvPr>
            <p:ph type="ctrTitle"/>
          </p:nvPr>
        </p:nvSpPr>
        <p:spPr>
          <a:xfrm>
            <a:off x="114300" y="0"/>
            <a:ext cx="12077700" cy="771525"/>
          </a:xfrm>
        </p:spPr>
        <p:txBody>
          <a:bodyPr>
            <a:normAutofit/>
          </a:bodyPr>
          <a:lstStyle/>
          <a:p>
            <a:pPr eaLnBrk="1" hangingPunct="1"/>
            <a:r>
              <a:rPr lang="en-US" altLang="en-US" sz="4400" b="1" dirty="0">
                <a:solidFill>
                  <a:srgbClr val="FFFF00"/>
                </a:solidFill>
              </a:rPr>
              <a:t>Creating Your Own Sermons Illustration Team</a:t>
            </a:r>
          </a:p>
        </p:txBody>
      </p:sp>
      <p:sp>
        <p:nvSpPr>
          <p:cNvPr id="3075" name="Rectangle 3">
            <a:extLst>
              <a:ext uri="{FF2B5EF4-FFF2-40B4-BE49-F238E27FC236}">
                <a16:creationId xmlns:a16="http://schemas.microsoft.com/office/drawing/2014/main" id="{5E1AE0ED-8C8F-4E4A-8E68-2F41640E0D37}"/>
              </a:ext>
            </a:extLst>
          </p:cNvPr>
          <p:cNvSpPr>
            <a:spLocks noGrp="1" noChangeArrowheads="1"/>
          </p:cNvSpPr>
          <p:nvPr>
            <p:ph type="subTitle" idx="1"/>
          </p:nvPr>
        </p:nvSpPr>
        <p:spPr>
          <a:xfrm>
            <a:off x="2895600" y="4071938"/>
            <a:ext cx="6400800" cy="2786062"/>
          </a:xfrm>
        </p:spPr>
        <p:txBody>
          <a:bodyPr>
            <a:normAutofit lnSpcReduction="10000"/>
          </a:bodyPr>
          <a:lstStyle/>
          <a:p>
            <a:pPr eaLnBrk="1" hangingPunct="1">
              <a:lnSpc>
                <a:spcPct val="90000"/>
              </a:lnSpc>
            </a:pPr>
            <a:r>
              <a:rPr lang="en-US" altLang="en-US" b="1" dirty="0">
                <a:solidFill>
                  <a:srgbClr val="FFFF00"/>
                </a:solidFill>
              </a:rPr>
              <a:t>Finding Current &amp; Relevant Illustrations That Are True!</a:t>
            </a:r>
          </a:p>
          <a:p>
            <a:pPr eaLnBrk="1" hangingPunct="1">
              <a:lnSpc>
                <a:spcPct val="90000"/>
              </a:lnSpc>
            </a:pPr>
            <a:endParaRPr lang="en-US" altLang="en-US" b="1" dirty="0">
              <a:solidFill>
                <a:srgbClr val="FFFF00"/>
              </a:solidFill>
            </a:endParaRPr>
          </a:p>
          <a:p>
            <a:pPr eaLnBrk="1" hangingPunct="1">
              <a:lnSpc>
                <a:spcPct val="90000"/>
              </a:lnSpc>
            </a:pPr>
            <a:r>
              <a:rPr lang="en-US" altLang="en-US" sz="2000" b="1" dirty="0">
                <a:solidFill>
                  <a:srgbClr val="FFFF00"/>
                </a:solidFill>
              </a:rPr>
              <a:t>By</a:t>
            </a:r>
          </a:p>
          <a:p>
            <a:pPr eaLnBrk="1" hangingPunct="1">
              <a:lnSpc>
                <a:spcPct val="90000"/>
              </a:lnSpc>
            </a:pPr>
            <a:r>
              <a:rPr lang="en-US" altLang="en-US" sz="2000" b="1" dirty="0">
                <a:solidFill>
                  <a:srgbClr val="FFFF00"/>
                </a:solidFill>
              </a:rPr>
              <a:t>Dr. Tom Cheyney</a:t>
            </a:r>
          </a:p>
          <a:p>
            <a:pPr eaLnBrk="1" hangingPunct="1">
              <a:lnSpc>
                <a:spcPct val="90000"/>
              </a:lnSpc>
            </a:pPr>
            <a:r>
              <a:rPr lang="en-US" altLang="en-US" sz="2000" b="1" dirty="0">
                <a:solidFill>
                  <a:srgbClr val="FFFF00"/>
                </a:solidFill>
              </a:rPr>
              <a:t>Greater Orlando Baptist Association</a:t>
            </a:r>
          </a:p>
          <a:p>
            <a:pPr eaLnBrk="1" hangingPunct="1">
              <a:lnSpc>
                <a:spcPct val="90000"/>
              </a:lnSpc>
            </a:pPr>
            <a:r>
              <a:rPr lang="en-US" altLang="en-US" sz="2000" b="1" dirty="0" err="1">
                <a:solidFill>
                  <a:srgbClr val="FFFF00"/>
                </a:solidFill>
              </a:rPr>
              <a:t>tcheyney@goba.org</a:t>
            </a:r>
            <a:endParaRPr lang="en-US" altLang="en-US" sz="2000" b="1" dirty="0">
              <a:solidFill>
                <a:srgbClr val="FFFF00"/>
              </a:solidFill>
            </a:endParaRPr>
          </a:p>
        </p:txBody>
      </p:sp>
      <p:pic>
        <p:nvPicPr>
          <p:cNvPr id="4" name="Picture 3">
            <a:extLst>
              <a:ext uri="{FF2B5EF4-FFF2-40B4-BE49-F238E27FC236}">
                <a16:creationId xmlns:a16="http://schemas.microsoft.com/office/drawing/2014/main" id="{EE4DC2C5-3386-0A40-9743-26F52B882A15}"/>
              </a:ext>
            </a:extLst>
          </p:cNvPr>
          <p:cNvPicPr>
            <a:picLocks noChangeAspect="1"/>
          </p:cNvPicPr>
          <p:nvPr/>
        </p:nvPicPr>
        <p:blipFill>
          <a:blip r:embed="rId2"/>
          <a:stretch>
            <a:fillRect/>
          </a:stretch>
        </p:blipFill>
        <p:spPr>
          <a:xfrm>
            <a:off x="2290391" y="771525"/>
            <a:ext cx="7611217" cy="3135071"/>
          </a:xfrm>
          <a:prstGeom prst="rect">
            <a:avLst/>
          </a:prstGeom>
        </p:spPr>
      </p:pic>
    </p:spTree>
    <p:extLst>
      <p:ext uri="{BB962C8B-B14F-4D97-AF65-F5344CB8AC3E}">
        <p14:creationId xmlns:p14="http://schemas.microsoft.com/office/powerpoint/2010/main" val="2641292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0AA7DE08-F267-C745-AC43-C67A91D5F7A8}"/>
              </a:ext>
            </a:extLst>
          </p:cNvPr>
          <p:cNvSpPr>
            <a:spLocks noGrp="1" noChangeArrowheads="1"/>
          </p:cNvSpPr>
          <p:nvPr>
            <p:ph type="title"/>
          </p:nvPr>
        </p:nvSpPr>
        <p:spPr/>
        <p:txBody>
          <a:bodyPr/>
          <a:lstStyle/>
          <a:p>
            <a:pPr eaLnBrk="1" hangingPunct="1"/>
            <a:r>
              <a:rPr lang="en-US" altLang="en-US" b="1" dirty="0">
                <a:solidFill>
                  <a:srgbClr val="FFFF00"/>
                </a:solidFill>
              </a:rPr>
              <a:t>Creating Your Own Sermons Illustration Team</a:t>
            </a:r>
          </a:p>
        </p:txBody>
      </p:sp>
      <p:sp>
        <p:nvSpPr>
          <p:cNvPr id="5123" name="Rectangle 3">
            <a:extLst>
              <a:ext uri="{FF2B5EF4-FFF2-40B4-BE49-F238E27FC236}">
                <a16:creationId xmlns:a16="http://schemas.microsoft.com/office/drawing/2014/main" id="{A51E95CC-2448-A549-9D64-F44DB8B48EAD}"/>
              </a:ext>
            </a:extLst>
          </p:cNvPr>
          <p:cNvSpPr>
            <a:spLocks noGrp="1" noChangeArrowheads="1"/>
          </p:cNvSpPr>
          <p:nvPr>
            <p:ph type="body" idx="1"/>
          </p:nvPr>
        </p:nvSpPr>
        <p:spPr>
          <a:xfrm>
            <a:off x="985838" y="1752600"/>
            <a:ext cx="10101262" cy="5105400"/>
          </a:xfrm>
        </p:spPr>
        <p:txBody>
          <a:bodyPr>
            <a:noAutofit/>
          </a:bodyPr>
          <a:lstStyle/>
          <a:p>
            <a:pPr eaLnBrk="1" hangingPunct="1"/>
            <a:r>
              <a:rPr lang="en-US" altLang="en-US" sz="3600" b="1" dirty="0">
                <a:solidFill>
                  <a:srgbClr val="FFFF00"/>
                </a:solidFill>
              </a:rPr>
              <a:t>Today pastors and church planters spend huge sums of money for sermon illustrations.  Type the term “sermons illustrations” into any search engine and you will find hundreds of companies that want to sell you their own illustrations.</a:t>
            </a:r>
          </a:p>
          <a:p>
            <a:pPr eaLnBrk="1" hangingPunct="1"/>
            <a:r>
              <a:rPr lang="en-US" altLang="en-US" sz="3600" b="1" dirty="0">
                <a:solidFill>
                  <a:srgbClr val="FFFF00"/>
                </a:solidFill>
              </a:rPr>
              <a:t>BUT WHAT IF YOU COULD FIND YOUR OWN ON THE WEB IN JUST A FEW MINUTES?</a:t>
            </a:r>
          </a:p>
        </p:txBody>
      </p:sp>
    </p:spTree>
    <p:extLst>
      <p:ext uri="{BB962C8B-B14F-4D97-AF65-F5344CB8AC3E}">
        <p14:creationId xmlns:p14="http://schemas.microsoft.com/office/powerpoint/2010/main" val="2822333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64C70303-006D-1848-8C2C-1F09553A10FA}"/>
              </a:ext>
            </a:extLst>
          </p:cNvPr>
          <p:cNvSpPr>
            <a:spLocks noGrp="1" noChangeArrowheads="1"/>
          </p:cNvSpPr>
          <p:nvPr>
            <p:ph type="title"/>
          </p:nvPr>
        </p:nvSpPr>
        <p:spPr/>
        <p:txBody>
          <a:bodyPr/>
          <a:lstStyle/>
          <a:p>
            <a:pPr eaLnBrk="1" hangingPunct="1"/>
            <a:r>
              <a:rPr lang="en-US" altLang="en-US" b="1" dirty="0">
                <a:solidFill>
                  <a:srgbClr val="FFFF00"/>
                </a:solidFill>
              </a:rPr>
              <a:t>Creating Your Own Sermons Illustration Team</a:t>
            </a:r>
          </a:p>
        </p:txBody>
      </p:sp>
      <p:sp>
        <p:nvSpPr>
          <p:cNvPr id="6147" name="Rectangle 3">
            <a:extLst>
              <a:ext uri="{FF2B5EF4-FFF2-40B4-BE49-F238E27FC236}">
                <a16:creationId xmlns:a16="http://schemas.microsoft.com/office/drawing/2014/main" id="{EB7E1B24-310F-164A-8CE0-BEADE2C399BD}"/>
              </a:ext>
            </a:extLst>
          </p:cNvPr>
          <p:cNvSpPr>
            <a:spLocks noGrp="1" noChangeArrowheads="1"/>
          </p:cNvSpPr>
          <p:nvPr>
            <p:ph type="body" idx="1"/>
          </p:nvPr>
        </p:nvSpPr>
        <p:spPr>
          <a:xfrm>
            <a:off x="1014413" y="1905000"/>
            <a:ext cx="9196387" cy="4953000"/>
          </a:xfrm>
        </p:spPr>
        <p:txBody>
          <a:bodyPr>
            <a:normAutofit/>
          </a:bodyPr>
          <a:lstStyle/>
          <a:p>
            <a:pPr eaLnBrk="1" hangingPunct="1"/>
            <a:r>
              <a:rPr lang="en-US" altLang="en-US" sz="3600" b="1" dirty="0">
                <a:solidFill>
                  <a:srgbClr val="FFFF00"/>
                </a:solidFill>
              </a:rPr>
              <a:t>Imagine finding fresh current stories, quotes, statistics, or humor that you can use -- fitting perfectly into what you are preaching this week.</a:t>
            </a:r>
          </a:p>
          <a:p>
            <a:pPr eaLnBrk="1" hangingPunct="1"/>
            <a:r>
              <a:rPr lang="en-US" altLang="en-US" sz="3600" b="1" dirty="0">
                <a:solidFill>
                  <a:srgbClr val="FFFF00"/>
                </a:solidFill>
              </a:rPr>
              <a:t>Now you can learn how to search the 4,500+ news services daily.</a:t>
            </a:r>
          </a:p>
          <a:p>
            <a:pPr eaLnBrk="1" hangingPunct="1"/>
            <a:r>
              <a:rPr lang="en-US" altLang="en-US" sz="3600" b="1" dirty="0">
                <a:solidFill>
                  <a:srgbClr val="FFFF00"/>
                </a:solidFill>
              </a:rPr>
              <a:t>You can find online magazines that have a particular special interest story you can use for emphasis. </a:t>
            </a:r>
          </a:p>
        </p:txBody>
      </p:sp>
    </p:spTree>
    <p:extLst>
      <p:ext uri="{BB962C8B-B14F-4D97-AF65-F5344CB8AC3E}">
        <p14:creationId xmlns:p14="http://schemas.microsoft.com/office/powerpoint/2010/main" val="56647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F4B2AF5-E1F5-9443-B0AA-EEDAD594C9ED}"/>
              </a:ext>
            </a:extLst>
          </p:cNvPr>
          <p:cNvSpPr>
            <a:spLocks noGrp="1" noChangeArrowheads="1"/>
          </p:cNvSpPr>
          <p:nvPr>
            <p:ph type="title"/>
          </p:nvPr>
        </p:nvSpPr>
        <p:spPr/>
        <p:txBody>
          <a:bodyPr/>
          <a:lstStyle/>
          <a:p>
            <a:pPr eaLnBrk="1" hangingPunct="1"/>
            <a:r>
              <a:rPr lang="en-US" altLang="en-US" b="1" dirty="0">
                <a:solidFill>
                  <a:srgbClr val="FFFF00"/>
                </a:solidFill>
              </a:rPr>
              <a:t>Creating Your Own Sermons Illustration Team</a:t>
            </a:r>
          </a:p>
        </p:txBody>
      </p:sp>
      <p:sp>
        <p:nvSpPr>
          <p:cNvPr id="7171" name="Rectangle 3">
            <a:extLst>
              <a:ext uri="{FF2B5EF4-FFF2-40B4-BE49-F238E27FC236}">
                <a16:creationId xmlns:a16="http://schemas.microsoft.com/office/drawing/2014/main" id="{CB2B035F-6914-CC42-A86F-E50D83C7C195}"/>
              </a:ext>
            </a:extLst>
          </p:cNvPr>
          <p:cNvSpPr>
            <a:spLocks noGrp="1" noChangeArrowheads="1"/>
          </p:cNvSpPr>
          <p:nvPr>
            <p:ph type="body" idx="1"/>
          </p:nvPr>
        </p:nvSpPr>
        <p:spPr>
          <a:xfrm>
            <a:off x="838200" y="1905000"/>
            <a:ext cx="9372600" cy="4953000"/>
          </a:xfrm>
        </p:spPr>
        <p:txBody>
          <a:bodyPr>
            <a:normAutofit/>
          </a:bodyPr>
          <a:lstStyle/>
          <a:p>
            <a:pPr eaLnBrk="1" hangingPunct="1"/>
            <a:r>
              <a:rPr lang="en-US" altLang="en-US" sz="3600" b="1" dirty="0">
                <a:solidFill>
                  <a:srgbClr val="FFFF00"/>
                </a:solidFill>
              </a:rPr>
              <a:t>It would be like hiring your own sermon illustrations team, would it not?  CERTAINLY!</a:t>
            </a:r>
          </a:p>
          <a:p>
            <a:pPr eaLnBrk="1" hangingPunct="1"/>
            <a:r>
              <a:rPr lang="en-US" altLang="en-US" sz="3600" b="1" dirty="0">
                <a:solidFill>
                  <a:srgbClr val="FFFF00"/>
                </a:solidFill>
              </a:rPr>
              <a:t>Imagine the wealth of ideas you could have to provide illustrative materials for each week’s message!</a:t>
            </a:r>
          </a:p>
          <a:p>
            <a:pPr eaLnBrk="1" hangingPunct="1"/>
            <a:r>
              <a:rPr lang="en-US" altLang="en-US" sz="3600" b="1" dirty="0">
                <a:solidFill>
                  <a:srgbClr val="FFFF00"/>
                </a:solidFill>
              </a:rPr>
              <a:t>Wouldn’t it be great to hear your people talk about how current and relevant your messages have become?</a:t>
            </a:r>
          </a:p>
        </p:txBody>
      </p:sp>
    </p:spTree>
    <p:extLst>
      <p:ext uri="{BB962C8B-B14F-4D97-AF65-F5344CB8AC3E}">
        <p14:creationId xmlns:p14="http://schemas.microsoft.com/office/powerpoint/2010/main" val="345396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55560659-1FCD-894E-8841-C545EA9E105D}"/>
              </a:ext>
            </a:extLst>
          </p:cNvPr>
          <p:cNvSpPr>
            <a:spLocks noGrp="1" noChangeArrowheads="1"/>
          </p:cNvSpPr>
          <p:nvPr>
            <p:ph type="title"/>
          </p:nvPr>
        </p:nvSpPr>
        <p:spPr/>
        <p:txBody>
          <a:bodyPr/>
          <a:lstStyle/>
          <a:p>
            <a:pPr eaLnBrk="1" hangingPunct="1"/>
            <a:r>
              <a:rPr lang="en-US" altLang="en-US" b="1" dirty="0">
                <a:solidFill>
                  <a:srgbClr val="FFFF00"/>
                </a:solidFill>
              </a:rPr>
              <a:t>Creating Your Own Sermons Illustration Team</a:t>
            </a:r>
          </a:p>
        </p:txBody>
      </p:sp>
      <p:sp>
        <p:nvSpPr>
          <p:cNvPr id="8195" name="Rectangle 3">
            <a:extLst>
              <a:ext uri="{FF2B5EF4-FFF2-40B4-BE49-F238E27FC236}">
                <a16:creationId xmlns:a16="http://schemas.microsoft.com/office/drawing/2014/main" id="{CDE348F8-2577-0C48-A147-CEF6FD32B11F}"/>
              </a:ext>
            </a:extLst>
          </p:cNvPr>
          <p:cNvSpPr>
            <a:spLocks noGrp="1" noChangeArrowheads="1"/>
          </p:cNvSpPr>
          <p:nvPr>
            <p:ph type="body" idx="1"/>
          </p:nvPr>
        </p:nvSpPr>
        <p:spPr>
          <a:xfrm>
            <a:off x="2057400" y="1905000"/>
            <a:ext cx="8153400" cy="4953000"/>
          </a:xfrm>
        </p:spPr>
        <p:txBody>
          <a:bodyPr>
            <a:normAutofit/>
          </a:bodyPr>
          <a:lstStyle/>
          <a:p>
            <a:pPr eaLnBrk="1" hangingPunct="1"/>
            <a:r>
              <a:rPr lang="en-US" altLang="en-US" sz="3600" b="1" dirty="0">
                <a:solidFill>
                  <a:srgbClr val="FFFF00"/>
                </a:solidFill>
              </a:rPr>
              <a:t>Let me show you how to use online news services in your sermon preparation.</a:t>
            </a:r>
          </a:p>
          <a:p>
            <a:pPr eaLnBrk="1" hangingPunct="1"/>
            <a:r>
              <a:rPr lang="en-US" altLang="en-US" sz="3600" b="1" dirty="0">
                <a:solidFill>
                  <a:srgbClr val="FFFF00"/>
                </a:solidFill>
              </a:rPr>
              <a:t>More than 4,500 news services add illustrative stories and useable quotes daily to their sites.  Now you can search them for timely helps to add to your messages.</a:t>
            </a:r>
          </a:p>
          <a:p>
            <a:pPr eaLnBrk="1" hangingPunct="1"/>
            <a:r>
              <a:rPr lang="en-US" altLang="en-US" sz="3600" b="1" dirty="0">
                <a:solidFill>
                  <a:srgbClr val="FFFF00"/>
                </a:solidFill>
              </a:rPr>
              <a:t>LET’S TAKE A WALK ON THE WEB!!!</a:t>
            </a:r>
          </a:p>
        </p:txBody>
      </p:sp>
    </p:spTree>
    <p:extLst>
      <p:ext uri="{BB962C8B-B14F-4D97-AF65-F5344CB8AC3E}">
        <p14:creationId xmlns:p14="http://schemas.microsoft.com/office/powerpoint/2010/main" val="1631651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a:extLst>
              <a:ext uri="{FF2B5EF4-FFF2-40B4-BE49-F238E27FC236}">
                <a16:creationId xmlns:a16="http://schemas.microsoft.com/office/drawing/2014/main" id="{386AFE54-20EA-644B-85BA-0727E3A7B323}"/>
              </a:ext>
            </a:extLst>
          </p:cNvPr>
          <p:cNvSpPr>
            <a:spLocks noGrp="1" noChangeArrowheads="1"/>
          </p:cNvSpPr>
          <p:nvPr>
            <p:ph type="ctrTitle"/>
          </p:nvPr>
        </p:nvSpPr>
        <p:spPr>
          <a:xfrm>
            <a:off x="2209800" y="228600"/>
            <a:ext cx="7772400" cy="1143000"/>
          </a:xfrm>
        </p:spPr>
        <p:txBody>
          <a:bodyPr>
            <a:normAutofit fontScale="90000"/>
          </a:bodyPr>
          <a:lstStyle/>
          <a:p>
            <a:pPr eaLnBrk="1" hangingPunct="1"/>
            <a:r>
              <a:rPr lang="en-US" altLang="en-US" sz="4000" b="1" dirty="0">
                <a:solidFill>
                  <a:srgbClr val="FFFF00"/>
                </a:solidFill>
              </a:rPr>
              <a:t>Creating Your Own Sermons Illustration Team</a:t>
            </a:r>
          </a:p>
        </p:txBody>
      </p:sp>
      <p:pic>
        <p:nvPicPr>
          <p:cNvPr id="9219" name="Picture 7">
            <a:extLst>
              <a:ext uri="{FF2B5EF4-FFF2-40B4-BE49-F238E27FC236}">
                <a16:creationId xmlns:a16="http://schemas.microsoft.com/office/drawing/2014/main" id="{A03BF236-988F-FE41-BDF6-A64F863D45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1725" y="1376364"/>
            <a:ext cx="74485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WordArt 8">
            <a:extLst>
              <a:ext uri="{FF2B5EF4-FFF2-40B4-BE49-F238E27FC236}">
                <a16:creationId xmlns:a16="http://schemas.microsoft.com/office/drawing/2014/main" id="{1EC6EB70-8B4B-2C4C-971E-23AF6F3EF5D2}"/>
              </a:ext>
            </a:extLst>
          </p:cNvPr>
          <p:cNvSpPr>
            <a:spLocks noChangeArrowheads="1" noChangeShapeType="1" noTextEdit="1"/>
          </p:cNvSpPr>
          <p:nvPr/>
        </p:nvSpPr>
        <p:spPr bwMode="auto">
          <a:xfrm>
            <a:off x="2667000" y="5029200"/>
            <a:ext cx="4724400" cy="1143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Go to:</a:t>
            </a:r>
          </a:p>
          <a:p>
            <a:pPr algn="ctr"/>
            <a:r>
              <a:rPr lang="en-US" sz="36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www.google.com</a:t>
            </a:r>
          </a:p>
        </p:txBody>
      </p:sp>
      <p:sp>
        <p:nvSpPr>
          <p:cNvPr id="9221" name="AutoShape 9">
            <a:extLst>
              <a:ext uri="{FF2B5EF4-FFF2-40B4-BE49-F238E27FC236}">
                <a16:creationId xmlns:a16="http://schemas.microsoft.com/office/drawing/2014/main" id="{725DD936-C016-4F46-A15E-B66C8C1AFBFA}"/>
              </a:ext>
            </a:extLst>
          </p:cNvPr>
          <p:cNvSpPr>
            <a:spLocks noChangeArrowheads="1"/>
          </p:cNvSpPr>
          <p:nvPr/>
        </p:nvSpPr>
        <p:spPr bwMode="auto">
          <a:xfrm>
            <a:off x="2971800" y="1752600"/>
            <a:ext cx="381000" cy="3733800"/>
          </a:xfrm>
          <a:prstGeom prst="upArrow">
            <a:avLst>
              <a:gd name="adj1" fmla="val 50000"/>
              <a:gd name="adj2" fmla="val 245000"/>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Tree>
    <p:extLst>
      <p:ext uri="{BB962C8B-B14F-4D97-AF65-F5344CB8AC3E}">
        <p14:creationId xmlns:p14="http://schemas.microsoft.com/office/powerpoint/2010/main" val="4051156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F945C526-1746-954E-A85A-D3A5D7428A8F}"/>
              </a:ext>
            </a:extLst>
          </p:cNvPr>
          <p:cNvSpPr>
            <a:spLocks noGrp="1" noChangeArrowheads="1"/>
          </p:cNvSpPr>
          <p:nvPr>
            <p:ph type="ctrTitle"/>
          </p:nvPr>
        </p:nvSpPr>
        <p:spPr>
          <a:xfrm>
            <a:off x="2209800" y="228600"/>
            <a:ext cx="7772400" cy="1143000"/>
          </a:xfrm>
        </p:spPr>
        <p:txBody>
          <a:bodyPr>
            <a:normAutofit fontScale="90000"/>
          </a:bodyPr>
          <a:lstStyle/>
          <a:p>
            <a:pPr eaLnBrk="1" hangingPunct="1"/>
            <a:r>
              <a:rPr lang="en-US" altLang="en-US" sz="4000">
                <a:solidFill>
                  <a:schemeClr val="hlink"/>
                </a:solidFill>
              </a:rPr>
              <a:t>Creating Your Own Sermons Illustration Team</a:t>
            </a:r>
          </a:p>
        </p:txBody>
      </p:sp>
      <p:pic>
        <p:nvPicPr>
          <p:cNvPr id="10243" name="Picture 3">
            <a:extLst>
              <a:ext uri="{FF2B5EF4-FFF2-40B4-BE49-F238E27FC236}">
                <a16:creationId xmlns:a16="http://schemas.microsoft.com/office/drawing/2014/main" id="{1B8616D6-35A0-4F45-B130-88851FBA09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1725" y="1376364"/>
            <a:ext cx="74485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WordArt 4">
            <a:extLst>
              <a:ext uri="{FF2B5EF4-FFF2-40B4-BE49-F238E27FC236}">
                <a16:creationId xmlns:a16="http://schemas.microsoft.com/office/drawing/2014/main" id="{6DAC1267-F16A-4548-96C8-F93233407A9D}"/>
              </a:ext>
            </a:extLst>
          </p:cNvPr>
          <p:cNvSpPr>
            <a:spLocks noChangeArrowheads="1" noChangeShapeType="1" noTextEdit="1"/>
          </p:cNvSpPr>
          <p:nvPr/>
        </p:nvSpPr>
        <p:spPr bwMode="auto">
          <a:xfrm>
            <a:off x="2667000" y="5257800"/>
            <a:ext cx="4724400" cy="914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Click On:</a:t>
            </a:r>
          </a:p>
          <a:p>
            <a:pPr algn="ctr"/>
            <a:r>
              <a:rPr lang="en-US" sz="36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News</a:t>
            </a:r>
          </a:p>
        </p:txBody>
      </p:sp>
      <p:sp>
        <p:nvSpPr>
          <p:cNvPr id="10245" name="AutoShape 5">
            <a:extLst>
              <a:ext uri="{FF2B5EF4-FFF2-40B4-BE49-F238E27FC236}">
                <a16:creationId xmlns:a16="http://schemas.microsoft.com/office/drawing/2014/main" id="{D61D7982-1A6D-894C-8D1C-EFDB0646742A}"/>
              </a:ext>
            </a:extLst>
          </p:cNvPr>
          <p:cNvSpPr>
            <a:spLocks noChangeArrowheads="1"/>
          </p:cNvSpPr>
          <p:nvPr/>
        </p:nvSpPr>
        <p:spPr bwMode="auto">
          <a:xfrm rot="14147373" flipV="1">
            <a:off x="4956969" y="2559844"/>
            <a:ext cx="381000" cy="3319462"/>
          </a:xfrm>
          <a:prstGeom prst="upArrow">
            <a:avLst>
              <a:gd name="adj1" fmla="val 50000"/>
              <a:gd name="adj2" fmla="val 217812"/>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Tree>
    <p:extLst>
      <p:ext uri="{BB962C8B-B14F-4D97-AF65-F5344CB8AC3E}">
        <p14:creationId xmlns:p14="http://schemas.microsoft.com/office/powerpoint/2010/main" val="3181120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a:extLst>
              <a:ext uri="{FF2B5EF4-FFF2-40B4-BE49-F238E27FC236}">
                <a16:creationId xmlns:a16="http://schemas.microsoft.com/office/drawing/2014/main" id="{2A761601-0713-FE46-BA68-80FBCCDCEA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2639" y="957264"/>
            <a:ext cx="8086725" cy="494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WordArt 5">
            <a:extLst>
              <a:ext uri="{FF2B5EF4-FFF2-40B4-BE49-F238E27FC236}">
                <a16:creationId xmlns:a16="http://schemas.microsoft.com/office/drawing/2014/main" id="{ECC45B8E-9342-FA4B-BE40-2611C306C1EB}"/>
              </a:ext>
            </a:extLst>
          </p:cNvPr>
          <p:cNvSpPr>
            <a:spLocks noChangeArrowheads="1" noChangeShapeType="1" noTextEdit="1"/>
          </p:cNvSpPr>
          <p:nvPr/>
        </p:nvSpPr>
        <p:spPr bwMode="auto">
          <a:xfrm>
            <a:off x="2057400" y="381000"/>
            <a:ext cx="7772400" cy="5715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Type in  a key word example: "forgive"</a:t>
            </a:r>
          </a:p>
        </p:txBody>
      </p:sp>
      <p:sp>
        <p:nvSpPr>
          <p:cNvPr id="11268" name="WordArt 6">
            <a:extLst>
              <a:ext uri="{FF2B5EF4-FFF2-40B4-BE49-F238E27FC236}">
                <a16:creationId xmlns:a16="http://schemas.microsoft.com/office/drawing/2014/main" id="{76CC0B40-E8DF-524C-AF71-0F1AC76AC9B3}"/>
              </a:ext>
            </a:extLst>
          </p:cNvPr>
          <p:cNvSpPr>
            <a:spLocks noChangeArrowheads="1" noChangeShapeType="1" noTextEdit="1"/>
          </p:cNvSpPr>
          <p:nvPr/>
        </p:nvSpPr>
        <p:spPr bwMode="auto">
          <a:xfrm>
            <a:off x="4343400" y="1676401"/>
            <a:ext cx="1962150" cy="2762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Click on Search News</a:t>
            </a:r>
          </a:p>
        </p:txBody>
      </p:sp>
      <p:sp>
        <p:nvSpPr>
          <p:cNvPr id="11269" name="AutoShape 8">
            <a:extLst>
              <a:ext uri="{FF2B5EF4-FFF2-40B4-BE49-F238E27FC236}">
                <a16:creationId xmlns:a16="http://schemas.microsoft.com/office/drawing/2014/main" id="{36D9BD46-A472-2B43-87CA-79AD66415EA4}"/>
              </a:ext>
            </a:extLst>
          </p:cNvPr>
          <p:cNvSpPr>
            <a:spLocks noChangeArrowheads="1"/>
          </p:cNvSpPr>
          <p:nvPr/>
        </p:nvSpPr>
        <p:spPr bwMode="auto">
          <a:xfrm>
            <a:off x="6400800" y="1371600"/>
            <a:ext cx="609600" cy="533400"/>
          </a:xfrm>
          <a:custGeom>
            <a:avLst/>
            <a:gdLst>
              <a:gd name="T0" fmla="*/ 435441 w 21600"/>
              <a:gd name="T1" fmla="*/ 0 h 21600"/>
              <a:gd name="T2" fmla="*/ 261253 w 21600"/>
              <a:gd name="T3" fmla="*/ 177800 h 21600"/>
              <a:gd name="T4" fmla="*/ 0 w 21600"/>
              <a:gd name="T5" fmla="*/ 444525 h 21600"/>
              <a:gd name="T6" fmla="*/ 261253 w 21600"/>
              <a:gd name="T7" fmla="*/ 533400 h 21600"/>
              <a:gd name="T8" fmla="*/ 522506 w 21600"/>
              <a:gd name="T9" fmla="*/ 370417 h 21600"/>
              <a:gd name="T10" fmla="*/ 609600 w 21600"/>
              <a:gd name="T11" fmla="*/ 177800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1270" name="WordArt 9">
            <a:extLst>
              <a:ext uri="{FF2B5EF4-FFF2-40B4-BE49-F238E27FC236}">
                <a16:creationId xmlns:a16="http://schemas.microsoft.com/office/drawing/2014/main" id="{A98F466C-7EAA-4D41-8134-C8114E30B96F}"/>
              </a:ext>
            </a:extLst>
          </p:cNvPr>
          <p:cNvSpPr>
            <a:spLocks noChangeArrowheads="1" noChangeShapeType="1" noTextEdit="1"/>
          </p:cNvSpPr>
          <p:nvPr/>
        </p:nvSpPr>
        <p:spPr bwMode="auto">
          <a:xfrm>
            <a:off x="4724401" y="5105401"/>
            <a:ext cx="2600325" cy="1457325"/>
          </a:xfrm>
          <a:prstGeom prst="rect">
            <a:avLst/>
          </a:prstGeom>
        </p:spPr>
        <p:txBody>
          <a:bodyPr wrap="none" fromWordArt="1">
            <a:prstTxWarp prst="textSlantUp">
              <a:avLst>
                <a:gd name="adj" fmla="val 32056"/>
              </a:avLst>
            </a:prstTxWarp>
          </a:bodyPr>
          <a:lstStyle/>
          <a:p>
            <a:pPr algn="ctr"/>
            <a:r>
              <a:rPr lang="en-US" sz="20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panose="020B0806030902050204" pitchFamily="34" charset="0"/>
              </a:rPr>
              <a:t>Look @ next page to</a:t>
            </a:r>
          </a:p>
          <a:p>
            <a:pPr algn="ctr"/>
            <a:r>
              <a:rPr lang="en-US" sz="20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panose="020B0806030902050204" pitchFamily="34" charset="0"/>
              </a:rPr>
              <a:t>see what you get!</a:t>
            </a:r>
          </a:p>
        </p:txBody>
      </p:sp>
    </p:spTree>
    <p:extLst>
      <p:ext uri="{BB962C8B-B14F-4D97-AF65-F5344CB8AC3E}">
        <p14:creationId xmlns:p14="http://schemas.microsoft.com/office/powerpoint/2010/main" val="142115283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623</Words>
  <Application>Microsoft Macintosh PowerPoint</Application>
  <PresentationFormat>Widescreen</PresentationFormat>
  <Paragraphs>65</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Impact</vt:lpstr>
      <vt:lpstr>Times New Roman</vt:lpstr>
      <vt:lpstr>1_Office Theme</vt:lpstr>
      <vt:lpstr>Creating Your Own Sermons Illustration Team</vt:lpstr>
      <vt:lpstr>Creating Your Own Sermons Illustration Team</vt:lpstr>
      <vt:lpstr>Creating Your Own Sermons Illustration Team</vt:lpstr>
      <vt:lpstr>Creating Your Own Sermons Illustration Team</vt:lpstr>
      <vt:lpstr>Creating Your Own Sermons Illustration Team</vt:lpstr>
      <vt:lpstr>Creating Your Own Sermons Illustration Team</vt:lpstr>
      <vt:lpstr>Creating Your Own Sermons Illustration Team</vt:lpstr>
      <vt:lpstr>Creating Your Own Sermons Illustration Team</vt:lpstr>
      <vt:lpstr>PowerPoint Presentation</vt:lpstr>
      <vt:lpstr>PowerPoint Presentation</vt:lpstr>
      <vt:lpstr>Creating Your Own Sermons Illustration Team</vt:lpstr>
      <vt:lpstr>PowerPoint Presentation</vt:lpstr>
      <vt:lpstr>PowerPoint Presentation</vt:lpstr>
      <vt:lpstr>Creating Your Own Sermons Illustration Team</vt:lpstr>
      <vt:lpstr>Creating Your Own Sermons Illustration Team</vt:lpstr>
      <vt:lpstr>Creating Your Own Sermons Illustration Team</vt:lpstr>
      <vt:lpstr>PowerPoint Presentation</vt:lpstr>
      <vt:lpstr>Creating Your Own Sermons Illustration Team</vt:lpstr>
      <vt:lpstr>Creating Your Own Sermons Illustration Team</vt:lpstr>
      <vt:lpstr>Creating Your Own Sermons Illustration Team</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Cheyney Cheyney</dc:creator>
  <cp:lastModifiedBy>Tom Cheyney Cheyney</cp:lastModifiedBy>
  <cp:revision>4</cp:revision>
  <dcterms:created xsi:type="dcterms:W3CDTF">2020-04-08T22:51:37Z</dcterms:created>
  <dcterms:modified xsi:type="dcterms:W3CDTF">2020-04-28T15:15:26Z</dcterms:modified>
</cp:coreProperties>
</file>