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9" r:id="rId4"/>
    <p:sldId id="267" r:id="rId5"/>
    <p:sldId id="260" r:id="rId6"/>
    <p:sldId id="268" r:id="rId7"/>
    <p:sldId id="261" r:id="rId8"/>
    <p:sldId id="269" r:id="rId9"/>
    <p:sldId id="270" r:id="rId10"/>
    <p:sldId id="271" r:id="rId11"/>
    <p:sldId id="272" r:id="rId12"/>
    <p:sldId id="273" r:id="rId13"/>
    <p:sldId id="27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7"/>
    <p:restoredTop sz="94623"/>
  </p:normalViewPr>
  <p:slideViewPr>
    <p:cSldViewPr snapToGrid="0" snapToObjects="1">
      <p:cViewPr>
        <p:scale>
          <a:sx n="84" d="100"/>
          <a:sy n="84" d="100"/>
        </p:scale>
        <p:origin x="704" y="32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09942-9F8A-404B-808F-0DDDFBC278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C40D91-9C0B-3249-91D4-3AF8944DAF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759EE5-20C4-3D43-B5A1-4719D5B88140}"/>
              </a:ext>
            </a:extLst>
          </p:cNvPr>
          <p:cNvSpPr>
            <a:spLocks noGrp="1"/>
          </p:cNvSpPr>
          <p:nvPr>
            <p:ph type="dt" sz="half" idx="10"/>
          </p:nvPr>
        </p:nvSpPr>
        <p:spPr/>
        <p:txBody>
          <a:bodyPr/>
          <a:lstStyle/>
          <a:p>
            <a:fld id="{5C1CB9DB-D296-F047-AFA8-BFE05F10DB84}" type="datetimeFigureOut">
              <a:rPr lang="en-US" smtClean="0"/>
              <a:t>4/27/20</a:t>
            </a:fld>
            <a:endParaRPr lang="en-US"/>
          </a:p>
        </p:txBody>
      </p:sp>
      <p:sp>
        <p:nvSpPr>
          <p:cNvPr id="5" name="Footer Placeholder 4">
            <a:extLst>
              <a:ext uri="{FF2B5EF4-FFF2-40B4-BE49-F238E27FC236}">
                <a16:creationId xmlns:a16="http://schemas.microsoft.com/office/drawing/2014/main" id="{6E61BC94-5A49-4347-A904-DA6B2AEFA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F320A-642B-964A-813F-43785F71F00D}"/>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79509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9437A-9439-B24C-BB20-08780BB5D1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9192AB-DDEF-D14B-A91B-E3F7C10ACA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5D14E-F7DB-554E-9B1B-27179B0BB36F}"/>
              </a:ext>
            </a:extLst>
          </p:cNvPr>
          <p:cNvSpPr>
            <a:spLocks noGrp="1"/>
          </p:cNvSpPr>
          <p:nvPr>
            <p:ph type="dt" sz="half" idx="10"/>
          </p:nvPr>
        </p:nvSpPr>
        <p:spPr/>
        <p:txBody>
          <a:bodyPr/>
          <a:lstStyle/>
          <a:p>
            <a:fld id="{5C1CB9DB-D296-F047-AFA8-BFE05F10DB84}" type="datetimeFigureOut">
              <a:rPr lang="en-US" smtClean="0"/>
              <a:t>4/27/20</a:t>
            </a:fld>
            <a:endParaRPr lang="en-US"/>
          </a:p>
        </p:txBody>
      </p:sp>
      <p:sp>
        <p:nvSpPr>
          <p:cNvPr id="5" name="Footer Placeholder 4">
            <a:extLst>
              <a:ext uri="{FF2B5EF4-FFF2-40B4-BE49-F238E27FC236}">
                <a16:creationId xmlns:a16="http://schemas.microsoft.com/office/drawing/2014/main" id="{C4C08AEE-1530-3C48-A670-A1797C6A4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00689-E3B6-B642-950C-2C94BCD35F95}"/>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4108614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CEE5CD-C149-8B41-9A32-4271AF7E13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14206-6CDF-D64A-8F0F-4E123C5C3A8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3553C-E753-8D4B-9607-D6A042449F40}"/>
              </a:ext>
            </a:extLst>
          </p:cNvPr>
          <p:cNvSpPr>
            <a:spLocks noGrp="1"/>
          </p:cNvSpPr>
          <p:nvPr>
            <p:ph type="dt" sz="half" idx="10"/>
          </p:nvPr>
        </p:nvSpPr>
        <p:spPr/>
        <p:txBody>
          <a:bodyPr/>
          <a:lstStyle/>
          <a:p>
            <a:fld id="{5C1CB9DB-D296-F047-AFA8-BFE05F10DB84}" type="datetimeFigureOut">
              <a:rPr lang="en-US" smtClean="0"/>
              <a:t>4/27/20</a:t>
            </a:fld>
            <a:endParaRPr lang="en-US"/>
          </a:p>
        </p:txBody>
      </p:sp>
      <p:sp>
        <p:nvSpPr>
          <p:cNvPr id="5" name="Footer Placeholder 4">
            <a:extLst>
              <a:ext uri="{FF2B5EF4-FFF2-40B4-BE49-F238E27FC236}">
                <a16:creationId xmlns:a16="http://schemas.microsoft.com/office/drawing/2014/main" id="{6C944E5B-2F3A-3345-908D-AB4BED6AE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DE4F9-363A-A541-9DCD-5B3F617FB5BD}"/>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253515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BE9E-8AB2-8744-8873-4331B426B2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2DA22B-97ED-9D44-9BBE-61B663F89B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E7427-AB4E-5943-902D-A186AD6DE7F5}"/>
              </a:ext>
            </a:extLst>
          </p:cNvPr>
          <p:cNvSpPr>
            <a:spLocks noGrp="1"/>
          </p:cNvSpPr>
          <p:nvPr>
            <p:ph type="dt" sz="half" idx="10"/>
          </p:nvPr>
        </p:nvSpPr>
        <p:spPr/>
        <p:txBody>
          <a:bodyPr/>
          <a:lstStyle/>
          <a:p>
            <a:fld id="{5C1CB9DB-D296-F047-AFA8-BFE05F10DB84}" type="datetimeFigureOut">
              <a:rPr lang="en-US" smtClean="0"/>
              <a:t>4/27/20</a:t>
            </a:fld>
            <a:endParaRPr lang="en-US"/>
          </a:p>
        </p:txBody>
      </p:sp>
      <p:sp>
        <p:nvSpPr>
          <p:cNvPr id="5" name="Footer Placeholder 4">
            <a:extLst>
              <a:ext uri="{FF2B5EF4-FFF2-40B4-BE49-F238E27FC236}">
                <a16:creationId xmlns:a16="http://schemas.microsoft.com/office/drawing/2014/main" id="{C6AB5A0C-A7FD-3A46-879F-A4E1601E5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1A2D8-5F0A-2942-81D8-49C93644D9EC}"/>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4085126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D48D2-BA83-B74A-9D19-F6B5266B16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FAEA14-4067-5744-BB8F-F6D6AC801F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A56481-E269-A949-8CB4-1E0D9B7C3840}"/>
              </a:ext>
            </a:extLst>
          </p:cNvPr>
          <p:cNvSpPr>
            <a:spLocks noGrp="1"/>
          </p:cNvSpPr>
          <p:nvPr>
            <p:ph type="dt" sz="half" idx="10"/>
          </p:nvPr>
        </p:nvSpPr>
        <p:spPr/>
        <p:txBody>
          <a:bodyPr/>
          <a:lstStyle/>
          <a:p>
            <a:fld id="{5C1CB9DB-D296-F047-AFA8-BFE05F10DB84}" type="datetimeFigureOut">
              <a:rPr lang="en-US" smtClean="0"/>
              <a:t>4/27/20</a:t>
            </a:fld>
            <a:endParaRPr lang="en-US"/>
          </a:p>
        </p:txBody>
      </p:sp>
      <p:sp>
        <p:nvSpPr>
          <p:cNvPr id="5" name="Footer Placeholder 4">
            <a:extLst>
              <a:ext uri="{FF2B5EF4-FFF2-40B4-BE49-F238E27FC236}">
                <a16:creationId xmlns:a16="http://schemas.microsoft.com/office/drawing/2014/main" id="{0EEDA05B-CA3B-5740-AF94-DA0226072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525A3-6FD0-C14F-AFE8-AE14E5337DF4}"/>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259003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C762-BE10-2549-8B70-DDB14502D5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0B8B3-8F20-A34C-BF78-CCC063D202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097915-DBA5-DA44-AD71-2D50240D14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03FA4B-F14B-494C-A362-524EE26F4BD6}"/>
              </a:ext>
            </a:extLst>
          </p:cNvPr>
          <p:cNvSpPr>
            <a:spLocks noGrp="1"/>
          </p:cNvSpPr>
          <p:nvPr>
            <p:ph type="dt" sz="half" idx="10"/>
          </p:nvPr>
        </p:nvSpPr>
        <p:spPr/>
        <p:txBody>
          <a:bodyPr/>
          <a:lstStyle/>
          <a:p>
            <a:fld id="{5C1CB9DB-D296-F047-AFA8-BFE05F10DB84}" type="datetimeFigureOut">
              <a:rPr lang="en-US" smtClean="0"/>
              <a:t>4/27/20</a:t>
            </a:fld>
            <a:endParaRPr lang="en-US"/>
          </a:p>
        </p:txBody>
      </p:sp>
      <p:sp>
        <p:nvSpPr>
          <p:cNvPr id="6" name="Footer Placeholder 5">
            <a:extLst>
              <a:ext uri="{FF2B5EF4-FFF2-40B4-BE49-F238E27FC236}">
                <a16:creationId xmlns:a16="http://schemas.microsoft.com/office/drawing/2014/main" id="{EAB4FEAB-6B34-6044-98BA-349E25D7A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0D285D-0C92-8B40-A6C9-7C8C9E88D026}"/>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10915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1A4BC-164A-7147-84AE-DAAC4DE304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7CF374-EC29-E74E-A958-23FCC4D182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E039B1-E6CC-5F4D-B43A-792F185E7F7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3CA26F-A93B-7E4D-A550-6B5962A8B8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FDA402-E168-294A-A5A3-6247FC89E6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832BC8-1D43-2B4A-AC39-F10E089730E4}"/>
              </a:ext>
            </a:extLst>
          </p:cNvPr>
          <p:cNvSpPr>
            <a:spLocks noGrp="1"/>
          </p:cNvSpPr>
          <p:nvPr>
            <p:ph type="dt" sz="half" idx="10"/>
          </p:nvPr>
        </p:nvSpPr>
        <p:spPr/>
        <p:txBody>
          <a:bodyPr/>
          <a:lstStyle/>
          <a:p>
            <a:fld id="{5C1CB9DB-D296-F047-AFA8-BFE05F10DB84}" type="datetimeFigureOut">
              <a:rPr lang="en-US" smtClean="0"/>
              <a:t>4/27/20</a:t>
            </a:fld>
            <a:endParaRPr lang="en-US"/>
          </a:p>
        </p:txBody>
      </p:sp>
      <p:sp>
        <p:nvSpPr>
          <p:cNvPr id="8" name="Footer Placeholder 7">
            <a:extLst>
              <a:ext uri="{FF2B5EF4-FFF2-40B4-BE49-F238E27FC236}">
                <a16:creationId xmlns:a16="http://schemas.microsoft.com/office/drawing/2014/main" id="{5717E711-A502-2149-958F-E7813BA5C8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D6F6EE-3A4B-A54A-ACDE-F0C9DFD2B792}"/>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1032321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76A93-CF99-7E40-B1C9-06691AEBB8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0F35B-93F8-944E-AACD-A0248D637716}"/>
              </a:ext>
            </a:extLst>
          </p:cNvPr>
          <p:cNvSpPr>
            <a:spLocks noGrp="1"/>
          </p:cNvSpPr>
          <p:nvPr>
            <p:ph type="dt" sz="half" idx="10"/>
          </p:nvPr>
        </p:nvSpPr>
        <p:spPr/>
        <p:txBody>
          <a:bodyPr/>
          <a:lstStyle/>
          <a:p>
            <a:fld id="{5C1CB9DB-D296-F047-AFA8-BFE05F10DB84}" type="datetimeFigureOut">
              <a:rPr lang="en-US" smtClean="0"/>
              <a:t>4/27/20</a:t>
            </a:fld>
            <a:endParaRPr lang="en-US"/>
          </a:p>
        </p:txBody>
      </p:sp>
      <p:sp>
        <p:nvSpPr>
          <p:cNvPr id="4" name="Footer Placeholder 3">
            <a:extLst>
              <a:ext uri="{FF2B5EF4-FFF2-40B4-BE49-F238E27FC236}">
                <a16:creationId xmlns:a16="http://schemas.microsoft.com/office/drawing/2014/main" id="{4559B2FD-6766-F040-BAC0-2B581D22F8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ECAB13-227E-2C4F-A183-622405B1E327}"/>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3810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0ED9E-7426-7A4C-ACBF-5A008559CBA1}"/>
              </a:ext>
            </a:extLst>
          </p:cNvPr>
          <p:cNvSpPr>
            <a:spLocks noGrp="1"/>
          </p:cNvSpPr>
          <p:nvPr>
            <p:ph type="dt" sz="half" idx="10"/>
          </p:nvPr>
        </p:nvSpPr>
        <p:spPr/>
        <p:txBody>
          <a:bodyPr/>
          <a:lstStyle/>
          <a:p>
            <a:fld id="{5C1CB9DB-D296-F047-AFA8-BFE05F10DB84}" type="datetimeFigureOut">
              <a:rPr lang="en-US" smtClean="0"/>
              <a:t>4/27/20</a:t>
            </a:fld>
            <a:endParaRPr lang="en-US"/>
          </a:p>
        </p:txBody>
      </p:sp>
      <p:sp>
        <p:nvSpPr>
          <p:cNvPr id="3" name="Footer Placeholder 2">
            <a:extLst>
              <a:ext uri="{FF2B5EF4-FFF2-40B4-BE49-F238E27FC236}">
                <a16:creationId xmlns:a16="http://schemas.microsoft.com/office/drawing/2014/main" id="{B98866BE-759F-F14C-93A5-37A13484A9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780B21-EAB9-F34E-B942-AA619A829ED4}"/>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2575550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EF962-0A88-3B45-8F73-384411B1AB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036BCD-A9C7-0248-BF14-4D2F0FE45F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78378D-515C-994F-8096-35E8AF04D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DC5AF0-87B2-5544-91A9-8FEF4F936261}"/>
              </a:ext>
            </a:extLst>
          </p:cNvPr>
          <p:cNvSpPr>
            <a:spLocks noGrp="1"/>
          </p:cNvSpPr>
          <p:nvPr>
            <p:ph type="dt" sz="half" idx="10"/>
          </p:nvPr>
        </p:nvSpPr>
        <p:spPr/>
        <p:txBody>
          <a:bodyPr/>
          <a:lstStyle/>
          <a:p>
            <a:fld id="{5C1CB9DB-D296-F047-AFA8-BFE05F10DB84}" type="datetimeFigureOut">
              <a:rPr lang="en-US" smtClean="0"/>
              <a:t>4/27/20</a:t>
            </a:fld>
            <a:endParaRPr lang="en-US"/>
          </a:p>
        </p:txBody>
      </p:sp>
      <p:sp>
        <p:nvSpPr>
          <p:cNvPr id="6" name="Footer Placeholder 5">
            <a:extLst>
              <a:ext uri="{FF2B5EF4-FFF2-40B4-BE49-F238E27FC236}">
                <a16:creationId xmlns:a16="http://schemas.microsoft.com/office/drawing/2014/main" id="{87F3D92C-9EB8-E646-83A4-88B985AF18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9DEDED-D0F6-514B-891A-86089EE1C365}"/>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4193196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5B40D-ABF4-F741-85BE-97952997A8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EC66B3-294F-CC45-8987-A433DCDFF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909FFC-6952-4C48-9CEB-BCC0AE623F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DF7278-BDA9-EF4D-A941-D52EB9EB392B}"/>
              </a:ext>
            </a:extLst>
          </p:cNvPr>
          <p:cNvSpPr>
            <a:spLocks noGrp="1"/>
          </p:cNvSpPr>
          <p:nvPr>
            <p:ph type="dt" sz="half" idx="10"/>
          </p:nvPr>
        </p:nvSpPr>
        <p:spPr/>
        <p:txBody>
          <a:bodyPr/>
          <a:lstStyle/>
          <a:p>
            <a:fld id="{5C1CB9DB-D296-F047-AFA8-BFE05F10DB84}" type="datetimeFigureOut">
              <a:rPr lang="en-US" smtClean="0"/>
              <a:t>4/27/20</a:t>
            </a:fld>
            <a:endParaRPr lang="en-US"/>
          </a:p>
        </p:txBody>
      </p:sp>
      <p:sp>
        <p:nvSpPr>
          <p:cNvPr id="6" name="Footer Placeholder 5">
            <a:extLst>
              <a:ext uri="{FF2B5EF4-FFF2-40B4-BE49-F238E27FC236}">
                <a16:creationId xmlns:a16="http://schemas.microsoft.com/office/drawing/2014/main" id="{FBD0BA39-C3DA-7A4E-9651-A9B9FF54E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62D41C-F0C5-3746-8A7B-9B6930E3842F}"/>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413974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9000">
              <a:srgbClr val="7030A0"/>
            </a:gs>
            <a:gs pos="77000">
              <a:srgbClr val="00B0F0"/>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74D224-7562-CE49-8D8D-ADADD4F4B8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902FE1-46E3-CD47-8D97-D40034DD73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BE0A6-D20B-CF40-B30E-19E6125966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CB9DB-D296-F047-AFA8-BFE05F10DB84}" type="datetimeFigureOut">
              <a:rPr lang="en-US" smtClean="0"/>
              <a:t>4/27/20</a:t>
            </a:fld>
            <a:endParaRPr lang="en-US"/>
          </a:p>
        </p:txBody>
      </p:sp>
      <p:sp>
        <p:nvSpPr>
          <p:cNvPr id="5" name="Footer Placeholder 4">
            <a:extLst>
              <a:ext uri="{FF2B5EF4-FFF2-40B4-BE49-F238E27FC236}">
                <a16:creationId xmlns:a16="http://schemas.microsoft.com/office/drawing/2014/main" id="{D74B0008-F3EF-A94F-ADEB-C8A1D662BE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422487-900B-8C4B-9DC6-4292E4C942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A1CF1-9606-844E-B3A4-941AE373749C}" type="slidenum">
              <a:rPr lang="en-US" smtClean="0"/>
              <a:t>‹#›</a:t>
            </a:fld>
            <a:endParaRPr lang="en-US"/>
          </a:p>
        </p:txBody>
      </p:sp>
    </p:spTree>
    <p:extLst>
      <p:ext uri="{BB962C8B-B14F-4D97-AF65-F5344CB8AC3E}">
        <p14:creationId xmlns:p14="http://schemas.microsoft.com/office/powerpoint/2010/main" val="457026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mplc.com/" TargetMode="External"/><Relationship Id="rId2" Type="http://schemas.openxmlformats.org/officeDocument/2006/relationships/hyperlink" Target="http://www.cvli.or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A875EF8-0947-1344-9F35-42A29FC2A33E}"/>
              </a:ext>
            </a:extLst>
          </p:cNvPr>
          <p:cNvSpPr>
            <a:spLocks noGrp="1" noChangeArrowheads="1"/>
          </p:cNvSpPr>
          <p:nvPr>
            <p:ph type="ctrTitle"/>
          </p:nvPr>
        </p:nvSpPr>
        <p:spPr>
          <a:xfrm>
            <a:off x="2319338" y="329037"/>
            <a:ext cx="7772400" cy="1143000"/>
          </a:xfrm>
        </p:spPr>
        <p:txBody>
          <a:bodyPr>
            <a:normAutofit fontScale="90000"/>
          </a:bodyPr>
          <a:lstStyle/>
          <a:p>
            <a:pPr eaLnBrk="1" hangingPunct="1"/>
            <a:r>
              <a:rPr lang="en-US" altLang="en-US" sz="4400" b="1" dirty="0">
                <a:solidFill>
                  <a:srgbClr val="FF9300"/>
                </a:solidFill>
              </a:rPr>
              <a:t>How to Use Movie Clips Within Your Worship Experiences</a:t>
            </a:r>
          </a:p>
        </p:txBody>
      </p:sp>
      <p:sp>
        <p:nvSpPr>
          <p:cNvPr id="2051" name="Rectangle 3">
            <a:extLst>
              <a:ext uri="{FF2B5EF4-FFF2-40B4-BE49-F238E27FC236}">
                <a16:creationId xmlns:a16="http://schemas.microsoft.com/office/drawing/2014/main" id="{D610F237-5573-8440-A804-BF25E15F19DE}"/>
              </a:ext>
            </a:extLst>
          </p:cNvPr>
          <p:cNvSpPr>
            <a:spLocks noGrp="1" noChangeArrowheads="1"/>
          </p:cNvSpPr>
          <p:nvPr>
            <p:ph type="subTitle" idx="1"/>
          </p:nvPr>
        </p:nvSpPr>
        <p:spPr>
          <a:xfrm>
            <a:off x="2814638" y="5105400"/>
            <a:ext cx="6400800" cy="1752600"/>
          </a:xfrm>
        </p:spPr>
        <p:txBody>
          <a:bodyPr>
            <a:normAutofit lnSpcReduction="10000"/>
          </a:bodyPr>
          <a:lstStyle/>
          <a:p>
            <a:pPr eaLnBrk="1" hangingPunct="1"/>
            <a:r>
              <a:rPr lang="en-US" altLang="en-US" dirty="0"/>
              <a:t>By</a:t>
            </a:r>
          </a:p>
          <a:p>
            <a:pPr eaLnBrk="1" hangingPunct="1"/>
            <a:r>
              <a:rPr lang="en-US" altLang="en-US" dirty="0"/>
              <a:t>Dr. Tom Cheyney</a:t>
            </a:r>
          </a:p>
          <a:p>
            <a:pPr eaLnBrk="1" hangingPunct="1"/>
            <a:r>
              <a:rPr lang="en-US" altLang="en-US" dirty="0"/>
              <a:t>Greater Orlando Baptist Association</a:t>
            </a:r>
          </a:p>
          <a:p>
            <a:pPr eaLnBrk="1" hangingPunct="1"/>
            <a:r>
              <a:rPr lang="en-US" altLang="en-US" dirty="0" err="1"/>
              <a:t>tcheyney@goba.org</a:t>
            </a:r>
            <a:endParaRPr lang="en-US" altLang="en-US" dirty="0"/>
          </a:p>
        </p:txBody>
      </p:sp>
      <p:pic>
        <p:nvPicPr>
          <p:cNvPr id="2" name="Picture 1">
            <a:extLst>
              <a:ext uri="{FF2B5EF4-FFF2-40B4-BE49-F238E27FC236}">
                <a16:creationId xmlns:a16="http://schemas.microsoft.com/office/drawing/2014/main" id="{4ECF23F0-C0B5-F445-B096-6B8B21F667B3}"/>
              </a:ext>
            </a:extLst>
          </p:cNvPr>
          <p:cNvPicPr>
            <a:picLocks noChangeAspect="1"/>
          </p:cNvPicPr>
          <p:nvPr/>
        </p:nvPicPr>
        <p:blipFill>
          <a:blip r:embed="rId2"/>
          <a:stretch>
            <a:fillRect/>
          </a:stretch>
        </p:blipFill>
        <p:spPr>
          <a:xfrm>
            <a:off x="1540669" y="1752600"/>
            <a:ext cx="8948737" cy="3681837"/>
          </a:xfrm>
          <a:prstGeom prst="rect">
            <a:avLst/>
          </a:prstGeom>
        </p:spPr>
      </p:pic>
    </p:spTree>
    <p:extLst>
      <p:ext uri="{BB962C8B-B14F-4D97-AF65-F5344CB8AC3E}">
        <p14:creationId xmlns:p14="http://schemas.microsoft.com/office/powerpoint/2010/main" val="4036180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777980A-B90F-FD47-81B1-3D6E293E0999}"/>
              </a:ext>
            </a:extLst>
          </p:cNvPr>
          <p:cNvSpPr>
            <a:spLocks noGrp="1" noChangeArrowheads="1"/>
          </p:cNvSpPr>
          <p:nvPr>
            <p:ph type="title"/>
          </p:nvPr>
        </p:nvSpPr>
        <p:spPr/>
        <p:txBody>
          <a:bodyPr/>
          <a:lstStyle/>
          <a:p>
            <a:pPr eaLnBrk="1" hangingPunct="1"/>
            <a:r>
              <a:rPr lang="en-US" altLang="en-US" b="1" dirty="0">
                <a:solidFill>
                  <a:srgbClr val="FFFF00"/>
                </a:solidFill>
              </a:rPr>
              <a:t>What does the fee cover?</a:t>
            </a:r>
          </a:p>
        </p:txBody>
      </p:sp>
      <p:sp>
        <p:nvSpPr>
          <p:cNvPr id="11267" name="Rectangle 3">
            <a:extLst>
              <a:ext uri="{FF2B5EF4-FFF2-40B4-BE49-F238E27FC236}">
                <a16:creationId xmlns:a16="http://schemas.microsoft.com/office/drawing/2014/main" id="{B3562203-E394-0247-AE17-AD873E6AE96D}"/>
              </a:ext>
            </a:extLst>
          </p:cNvPr>
          <p:cNvSpPr>
            <a:spLocks noGrp="1" noChangeArrowheads="1"/>
          </p:cNvSpPr>
          <p:nvPr>
            <p:ph type="body" idx="1"/>
          </p:nvPr>
        </p:nvSpPr>
        <p:spPr>
          <a:xfrm>
            <a:off x="607142" y="1690688"/>
            <a:ext cx="8458200" cy="4495800"/>
          </a:xfrm>
        </p:spPr>
        <p:txBody>
          <a:bodyPr>
            <a:normAutofit/>
          </a:bodyPr>
          <a:lstStyle/>
          <a:p>
            <a:pPr eaLnBrk="1" hangingPunct="1"/>
            <a:r>
              <a:rPr lang="en-US" altLang="en-US" sz="3600" b="1" dirty="0">
                <a:solidFill>
                  <a:srgbClr val="FFFF00"/>
                </a:solidFill>
              </a:rPr>
              <a:t>The CVLI license covers clips you use for any sermon, videos shown during small groups, or Bible study classes, youth group playing of videos, and at special events like Mother’s Day Out or Family Film Festivals.</a:t>
            </a:r>
          </a:p>
          <a:p>
            <a:pPr eaLnBrk="1" hangingPunct="1"/>
            <a:r>
              <a:rPr lang="en-US" altLang="en-US" sz="3600" b="1" dirty="0">
                <a:solidFill>
                  <a:srgbClr val="FFFF00"/>
                </a:solidFill>
              </a:rPr>
              <a:t>The license covers your event as long as you do not charge people.</a:t>
            </a:r>
          </a:p>
        </p:txBody>
      </p:sp>
      <p:pic>
        <p:nvPicPr>
          <p:cNvPr id="2" name="Picture 1">
            <a:extLst>
              <a:ext uri="{FF2B5EF4-FFF2-40B4-BE49-F238E27FC236}">
                <a16:creationId xmlns:a16="http://schemas.microsoft.com/office/drawing/2014/main" id="{4D006153-D81E-5345-83D6-55CD5F5E112D}"/>
              </a:ext>
            </a:extLst>
          </p:cNvPr>
          <p:cNvPicPr>
            <a:picLocks noChangeAspect="1"/>
          </p:cNvPicPr>
          <p:nvPr/>
        </p:nvPicPr>
        <p:blipFill>
          <a:blip r:embed="rId2"/>
          <a:stretch>
            <a:fillRect/>
          </a:stretch>
        </p:blipFill>
        <p:spPr>
          <a:xfrm>
            <a:off x="8566354" y="2190904"/>
            <a:ext cx="3495368" cy="3495368"/>
          </a:xfrm>
          <a:prstGeom prst="rect">
            <a:avLst/>
          </a:prstGeom>
        </p:spPr>
      </p:pic>
    </p:spTree>
    <p:extLst>
      <p:ext uri="{BB962C8B-B14F-4D97-AF65-F5344CB8AC3E}">
        <p14:creationId xmlns:p14="http://schemas.microsoft.com/office/powerpoint/2010/main" val="2108316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35C9203-AABE-AF4F-B862-5E5FF99025B2}"/>
              </a:ext>
            </a:extLst>
          </p:cNvPr>
          <p:cNvSpPr>
            <a:spLocks noGrp="1" noChangeArrowheads="1"/>
          </p:cNvSpPr>
          <p:nvPr>
            <p:ph type="title"/>
          </p:nvPr>
        </p:nvSpPr>
        <p:spPr/>
        <p:txBody>
          <a:bodyPr/>
          <a:lstStyle/>
          <a:p>
            <a:pPr eaLnBrk="1" hangingPunct="1"/>
            <a:r>
              <a:rPr lang="en-US" altLang="en-US" b="1" dirty="0">
                <a:solidFill>
                  <a:srgbClr val="FFFF00"/>
                </a:solidFill>
              </a:rPr>
              <a:t>What does the fee cost?</a:t>
            </a:r>
          </a:p>
        </p:txBody>
      </p:sp>
      <p:sp>
        <p:nvSpPr>
          <p:cNvPr id="12291" name="Rectangle 3">
            <a:extLst>
              <a:ext uri="{FF2B5EF4-FFF2-40B4-BE49-F238E27FC236}">
                <a16:creationId xmlns:a16="http://schemas.microsoft.com/office/drawing/2014/main" id="{0558BE04-0EEA-6841-B316-9BCF5B73686E}"/>
              </a:ext>
            </a:extLst>
          </p:cNvPr>
          <p:cNvSpPr>
            <a:spLocks noGrp="1" noChangeArrowheads="1"/>
          </p:cNvSpPr>
          <p:nvPr>
            <p:ph type="body" idx="1"/>
          </p:nvPr>
        </p:nvSpPr>
        <p:spPr>
          <a:xfrm>
            <a:off x="1905000" y="1415845"/>
            <a:ext cx="8458200" cy="5061155"/>
          </a:xfrm>
        </p:spPr>
        <p:txBody>
          <a:bodyPr>
            <a:noAutofit/>
          </a:bodyPr>
          <a:lstStyle/>
          <a:p>
            <a:pPr marL="0" indent="0" eaLnBrk="1" hangingPunct="1">
              <a:lnSpc>
                <a:spcPct val="90000"/>
              </a:lnSpc>
              <a:buNone/>
            </a:pPr>
            <a:r>
              <a:rPr lang="en-US" altLang="en-US" sz="3600" b="1" dirty="0">
                <a:solidFill>
                  <a:srgbClr val="FFFF00"/>
                </a:solidFill>
              </a:rPr>
              <a:t>The CVLI license cost depends on the size of your church.  For a new church plant the cost is less than $150 annually.</a:t>
            </a:r>
          </a:p>
          <a:p>
            <a:pPr marL="0" indent="0" eaLnBrk="1" hangingPunct="1">
              <a:lnSpc>
                <a:spcPct val="90000"/>
              </a:lnSpc>
              <a:buNone/>
            </a:pPr>
            <a:r>
              <a:rPr lang="en-US" altLang="en-US" sz="3600" b="1" dirty="0">
                <a:solidFill>
                  <a:srgbClr val="FFFF00"/>
                </a:solidFill>
              </a:rPr>
              <a:t>Larger churches the cost is around $200 annually.</a:t>
            </a:r>
          </a:p>
          <a:p>
            <a:pPr marL="0" indent="0" eaLnBrk="1" hangingPunct="1">
              <a:lnSpc>
                <a:spcPct val="90000"/>
              </a:lnSpc>
              <a:buNone/>
            </a:pPr>
            <a:r>
              <a:rPr lang="en-US" altLang="en-US" sz="3600" b="1" dirty="0">
                <a:solidFill>
                  <a:srgbClr val="FFFF00"/>
                </a:solidFill>
              </a:rPr>
              <a:t>To obtain a CVLI license you can do so by calling 1-888-771-2854.</a:t>
            </a:r>
          </a:p>
          <a:p>
            <a:pPr marL="0" indent="0" eaLnBrk="1" hangingPunct="1">
              <a:lnSpc>
                <a:spcPct val="90000"/>
              </a:lnSpc>
              <a:buNone/>
            </a:pPr>
            <a:r>
              <a:rPr lang="en-US" altLang="en-US" sz="3600" b="1" dirty="0">
                <a:solidFill>
                  <a:srgbClr val="FFFF00"/>
                </a:solidFill>
              </a:rPr>
              <a:t>You can also go to: </a:t>
            </a:r>
            <a:r>
              <a:rPr lang="en-US" altLang="en-US" sz="3600" b="1" dirty="0">
                <a:solidFill>
                  <a:srgbClr val="FFFF00"/>
                </a:solidFill>
                <a:hlinkClick r:id="rId2">
                  <a:extLst>
                    <a:ext uri="{A12FA001-AC4F-418D-AE19-62706E023703}">
                      <ahyp:hlinkClr xmlns:ahyp="http://schemas.microsoft.com/office/drawing/2018/hyperlinkcolor" val="tx"/>
                    </a:ext>
                  </a:extLst>
                </a:hlinkClick>
              </a:rPr>
              <a:t>www.cvli.org</a:t>
            </a:r>
            <a:r>
              <a:rPr lang="en-US" altLang="en-US" sz="3600" b="1" dirty="0">
                <a:solidFill>
                  <a:srgbClr val="FFFF00"/>
                </a:solidFill>
              </a:rPr>
              <a:t> or </a:t>
            </a:r>
            <a:r>
              <a:rPr lang="en-US" altLang="en-US" sz="3600" b="1" dirty="0">
                <a:solidFill>
                  <a:srgbClr val="FFFF00"/>
                </a:solidFill>
                <a:hlinkClick r:id="rId3">
                  <a:extLst>
                    <a:ext uri="{A12FA001-AC4F-418D-AE19-62706E023703}">
                      <ahyp:hlinkClr xmlns:ahyp="http://schemas.microsoft.com/office/drawing/2018/hyperlinkcolor" val="tx"/>
                    </a:ext>
                  </a:extLst>
                </a:hlinkClick>
              </a:rPr>
              <a:t>www.mplc.com</a:t>
            </a:r>
            <a:r>
              <a:rPr lang="en-US" altLang="en-US" sz="3600" b="1" dirty="0">
                <a:solidFill>
                  <a:srgbClr val="FFFF00"/>
                </a:solidFill>
              </a:rPr>
              <a:t> .</a:t>
            </a:r>
          </a:p>
        </p:txBody>
      </p:sp>
    </p:spTree>
    <p:extLst>
      <p:ext uri="{BB962C8B-B14F-4D97-AF65-F5344CB8AC3E}">
        <p14:creationId xmlns:p14="http://schemas.microsoft.com/office/powerpoint/2010/main" val="2837172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FA23F48-4270-E342-BFD9-D0F8D7DD88E9}"/>
              </a:ext>
            </a:extLst>
          </p:cNvPr>
          <p:cNvSpPr>
            <a:spLocks noGrp="1" noChangeArrowheads="1"/>
          </p:cNvSpPr>
          <p:nvPr>
            <p:ph type="title"/>
          </p:nvPr>
        </p:nvSpPr>
        <p:spPr>
          <a:xfrm>
            <a:off x="2286000" y="0"/>
            <a:ext cx="8382000" cy="1752600"/>
          </a:xfrm>
        </p:spPr>
        <p:txBody>
          <a:bodyPr/>
          <a:lstStyle/>
          <a:p>
            <a:pPr eaLnBrk="1" hangingPunct="1"/>
            <a:r>
              <a:rPr lang="en-US" altLang="en-US" b="1" dirty="0">
                <a:solidFill>
                  <a:srgbClr val="FFFF00"/>
                </a:solidFill>
              </a:rPr>
              <a:t>A few resources you will need to help you use film clips:</a:t>
            </a:r>
          </a:p>
        </p:txBody>
      </p:sp>
      <p:sp>
        <p:nvSpPr>
          <p:cNvPr id="13315" name="Rectangle 3">
            <a:extLst>
              <a:ext uri="{FF2B5EF4-FFF2-40B4-BE49-F238E27FC236}">
                <a16:creationId xmlns:a16="http://schemas.microsoft.com/office/drawing/2014/main" id="{C8FB521D-03DE-3E41-984F-DB1BE36003FC}"/>
              </a:ext>
            </a:extLst>
          </p:cNvPr>
          <p:cNvSpPr>
            <a:spLocks noGrp="1" noChangeArrowheads="1"/>
          </p:cNvSpPr>
          <p:nvPr>
            <p:ph type="body" idx="1"/>
          </p:nvPr>
        </p:nvSpPr>
        <p:spPr>
          <a:xfrm>
            <a:off x="752168" y="1752600"/>
            <a:ext cx="9687232" cy="4724400"/>
          </a:xfrm>
        </p:spPr>
        <p:txBody>
          <a:bodyPr/>
          <a:lstStyle/>
          <a:p>
            <a:pPr eaLnBrk="1" hangingPunct="1"/>
            <a:r>
              <a:rPr lang="en-US" altLang="en-US" sz="3200" b="1" dirty="0">
                <a:solidFill>
                  <a:srgbClr val="FFFF00"/>
                </a:solidFill>
              </a:rPr>
              <a:t>The two great books to use when getting started are:					</a:t>
            </a:r>
          </a:p>
          <a:p>
            <a:pPr eaLnBrk="1" hangingPunct="1"/>
            <a:r>
              <a:rPr lang="en-US" altLang="en-US" sz="3200" b="1" i="1" dirty="0">
                <a:solidFill>
                  <a:srgbClr val="FFFF00"/>
                </a:solidFill>
              </a:rPr>
              <a:t>Movie-Based Illustrations for Preaching &amp; Teaching: 101 Clips to show or Tell</a:t>
            </a:r>
            <a:r>
              <a:rPr lang="en-US" altLang="en-US" sz="3200" b="1" dirty="0">
                <a:solidFill>
                  <a:srgbClr val="FFFF00"/>
                </a:solidFill>
              </a:rPr>
              <a:t> </a:t>
            </a:r>
          </a:p>
          <a:p>
            <a:pPr eaLnBrk="1" hangingPunct="1">
              <a:buFontTx/>
              <a:buNone/>
            </a:pPr>
            <a:r>
              <a:rPr lang="en-US" altLang="en-US" sz="3200" b="1" dirty="0">
                <a:solidFill>
                  <a:srgbClr val="FFFF00"/>
                </a:solidFill>
              </a:rPr>
              <a:t>(By Craig Brian Larson and Andrew Zahn)</a:t>
            </a:r>
          </a:p>
          <a:p>
            <a:pPr eaLnBrk="1" hangingPunct="1"/>
            <a:r>
              <a:rPr lang="en-US" altLang="en-US" sz="3200" b="1" i="1" dirty="0">
                <a:solidFill>
                  <a:srgbClr val="FFFF00"/>
                </a:solidFill>
              </a:rPr>
              <a:t>MORE Movie-Based Illustrations for Preaching &amp; Teaching: 101 Clips to show or Tell</a:t>
            </a:r>
            <a:r>
              <a:rPr lang="en-US" altLang="en-US" sz="3200" b="1" dirty="0">
                <a:solidFill>
                  <a:srgbClr val="FFFF00"/>
                </a:solidFill>
              </a:rPr>
              <a:t> </a:t>
            </a:r>
          </a:p>
          <a:p>
            <a:pPr eaLnBrk="1" hangingPunct="1">
              <a:buFontTx/>
              <a:buNone/>
            </a:pPr>
            <a:r>
              <a:rPr lang="en-US" altLang="en-US" sz="3200" b="1" dirty="0">
                <a:solidFill>
                  <a:srgbClr val="FFFF00"/>
                </a:solidFill>
              </a:rPr>
              <a:t>(By Craig Brian Larson and Andrew Zahn)</a:t>
            </a:r>
          </a:p>
          <a:p>
            <a:pPr eaLnBrk="1" hangingPunct="1">
              <a:buFontTx/>
              <a:buNone/>
            </a:pPr>
            <a:endParaRPr lang="en-US" altLang="en-US" dirty="0"/>
          </a:p>
        </p:txBody>
      </p:sp>
    </p:spTree>
    <p:extLst>
      <p:ext uri="{BB962C8B-B14F-4D97-AF65-F5344CB8AC3E}">
        <p14:creationId xmlns:p14="http://schemas.microsoft.com/office/powerpoint/2010/main" val="2793945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A875EF8-0947-1344-9F35-42A29FC2A33E}"/>
              </a:ext>
            </a:extLst>
          </p:cNvPr>
          <p:cNvSpPr>
            <a:spLocks noGrp="1" noChangeArrowheads="1"/>
          </p:cNvSpPr>
          <p:nvPr>
            <p:ph type="ctrTitle"/>
          </p:nvPr>
        </p:nvSpPr>
        <p:spPr>
          <a:xfrm>
            <a:off x="2319338" y="329037"/>
            <a:ext cx="7772400" cy="1143000"/>
          </a:xfrm>
        </p:spPr>
        <p:txBody>
          <a:bodyPr>
            <a:normAutofit fontScale="90000"/>
          </a:bodyPr>
          <a:lstStyle/>
          <a:p>
            <a:pPr eaLnBrk="1" hangingPunct="1"/>
            <a:r>
              <a:rPr lang="en-US" altLang="en-US" sz="4400" b="1" dirty="0">
                <a:solidFill>
                  <a:srgbClr val="FF9300"/>
                </a:solidFill>
              </a:rPr>
              <a:t>How to Use Movie Clips Within Your Worship Experiences</a:t>
            </a:r>
          </a:p>
        </p:txBody>
      </p:sp>
      <p:sp>
        <p:nvSpPr>
          <p:cNvPr id="2051" name="Rectangle 3">
            <a:extLst>
              <a:ext uri="{FF2B5EF4-FFF2-40B4-BE49-F238E27FC236}">
                <a16:creationId xmlns:a16="http://schemas.microsoft.com/office/drawing/2014/main" id="{D610F237-5573-8440-A804-BF25E15F19DE}"/>
              </a:ext>
            </a:extLst>
          </p:cNvPr>
          <p:cNvSpPr>
            <a:spLocks noGrp="1" noChangeArrowheads="1"/>
          </p:cNvSpPr>
          <p:nvPr>
            <p:ph type="subTitle" idx="1"/>
          </p:nvPr>
        </p:nvSpPr>
        <p:spPr>
          <a:xfrm>
            <a:off x="2814638" y="5105400"/>
            <a:ext cx="6400800" cy="1752600"/>
          </a:xfrm>
        </p:spPr>
        <p:txBody>
          <a:bodyPr>
            <a:normAutofit lnSpcReduction="10000"/>
          </a:bodyPr>
          <a:lstStyle/>
          <a:p>
            <a:pPr eaLnBrk="1" hangingPunct="1"/>
            <a:r>
              <a:rPr lang="en-US" altLang="en-US" dirty="0"/>
              <a:t>By</a:t>
            </a:r>
          </a:p>
          <a:p>
            <a:pPr eaLnBrk="1" hangingPunct="1"/>
            <a:r>
              <a:rPr lang="en-US" altLang="en-US" dirty="0"/>
              <a:t>Dr. Tom Cheyney</a:t>
            </a:r>
          </a:p>
          <a:p>
            <a:pPr eaLnBrk="1" hangingPunct="1"/>
            <a:r>
              <a:rPr lang="en-US" altLang="en-US" dirty="0"/>
              <a:t>Greater Orlando Baptist Association</a:t>
            </a:r>
          </a:p>
          <a:p>
            <a:pPr eaLnBrk="1" hangingPunct="1"/>
            <a:r>
              <a:rPr lang="en-US" altLang="en-US" dirty="0" err="1"/>
              <a:t>tcheyney@goba.org</a:t>
            </a:r>
            <a:endParaRPr lang="en-US" altLang="en-US" dirty="0"/>
          </a:p>
        </p:txBody>
      </p:sp>
      <p:pic>
        <p:nvPicPr>
          <p:cNvPr id="2" name="Picture 1">
            <a:extLst>
              <a:ext uri="{FF2B5EF4-FFF2-40B4-BE49-F238E27FC236}">
                <a16:creationId xmlns:a16="http://schemas.microsoft.com/office/drawing/2014/main" id="{4ECF23F0-C0B5-F445-B096-6B8B21F667B3}"/>
              </a:ext>
            </a:extLst>
          </p:cNvPr>
          <p:cNvPicPr>
            <a:picLocks noChangeAspect="1"/>
          </p:cNvPicPr>
          <p:nvPr/>
        </p:nvPicPr>
        <p:blipFill>
          <a:blip r:embed="rId2"/>
          <a:stretch>
            <a:fillRect/>
          </a:stretch>
        </p:blipFill>
        <p:spPr>
          <a:xfrm>
            <a:off x="1540669" y="1752600"/>
            <a:ext cx="8948737" cy="3681837"/>
          </a:xfrm>
          <a:prstGeom prst="rect">
            <a:avLst/>
          </a:prstGeom>
        </p:spPr>
      </p:pic>
    </p:spTree>
    <p:extLst>
      <p:ext uri="{BB962C8B-B14F-4D97-AF65-F5344CB8AC3E}">
        <p14:creationId xmlns:p14="http://schemas.microsoft.com/office/powerpoint/2010/main" val="1865941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6C53A54-4CAC-B04E-B3F7-E4E85C602B2B}"/>
              </a:ext>
            </a:extLst>
          </p:cNvPr>
          <p:cNvSpPr>
            <a:spLocks noGrp="1" noChangeArrowheads="1"/>
          </p:cNvSpPr>
          <p:nvPr>
            <p:ph type="title"/>
          </p:nvPr>
        </p:nvSpPr>
        <p:spPr/>
        <p:txBody>
          <a:bodyPr/>
          <a:lstStyle/>
          <a:p>
            <a:pPr eaLnBrk="1" hangingPunct="1"/>
            <a:r>
              <a:rPr lang="en-US" altLang="en-US" b="1" dirty="0">
                <a:solidFill>
                  <a:srgbClr val="FFFF00"/>
                </a:solidFill>
              </a:rPr>
              <a:t>How to Use Movie Clips</a:t>
            </a:r>
          </a:p>
        </p:txBody>
      </p:sp>
      <p:sp>
        <p:nvSpPr>
          <p:cNvPr id="3075" name="Rectangle 3">
            <a:extLst>
              <a:ext uri="{FF2B5EF4-FFF2-40B4-BE49-F238E27FC236}">
                <a16:creationId xmlns:a16="http://schemas.microsoft.com/office/drawing/2014/main" id="{23AAA0D1-D352-CF4A-90CA-471B1B560AC6}"/>
              </a:ext>
            </a:extLst>
          </p:cNvPr>
          <p:cNvSpPr>
            <a:spLocks noGrp="1" noChangeArrowheads="1"/>
          </p:cNvSpPr>
          <p:nvPr>
            <p:ph type="body" idx="1"/>
          </p:nvPr>
        </p:nvSpPr>
        <p:spPr>
          <a:xfrm>
            <a:off x="427704" y="1690688"/>
            <a:ext cx="8610600" cy="4572000"/>
          </a:xfrm>
        </p:spPr>
        <p:txBody>
          <a:bodyPr>
            <a:normAutofit/>
          </a:bodyPr>
          <a:lstStyle/>
          <a:p>
            <a:pPr marL="0" indent="0" eaLnBrk="1" hangingPunct="1">
              <a:buNone/>
            </a:pPr>
            <a:r>
              <a:rPr lang="en-US" altLang="en-US" sz="3600" b="1" dirty="0">
                <a:solidFill>
                  <a:srgbClr val="FFFF00"/>
                </a:solidFill>
              </a:rPr>
              <a:t>Movies have become the main medium for delivering literature within our culture.  Someone has said that movie theaters have become our chapels and movies have become our sermons today. Whether that is right or not is not the issue.  How to use modern-day video clips to add to your sermon is!</a:t>
            </a:r>
          </a:p>
        </p:txBody>
      </p:sp>
      <p:pic>
        <p:nvPicPr>
          <p:cNvPr id="2" name="Picture 1">
            <a:extLst>
              <a:ext uri="{FF2B5EF4-FFF2-40B4-BE49-F238E27FC236}">
                <a16:creationId xmlns:a16="http://schemas.microsoft.com/office/drawing/2014/main" id="{988543B6-33C3-EE4D-9BF5-C23FDE26AADF}"/>
              </a:ext>
            </a:extLst>
          </p:cNvPr>
          <p:cNvPicPr>
            <a:picLocks noChangeAspect="1"/>
          </p:cNvPicPr>
          <p:nvPr/>
        </p:nvPicPr>
        <p:blipFill>
          <a:blip r:embed="rId2"/>
          <a:stretch>
            <a:fillRect/>
          </a:stretch>
        </p:blipFill>
        <p:spPr>
          <a:xfrm>
            <a:off x="9149686" y="1828800"/>
            <a:ext cx="2804236" cy="2804236"/>
          </a:xfrm>
          <a:prstGeom prst="rect">
            <a:avLst/>
          </a:prstGeom>
        </p:spPr>
      </p:pic>
    </p:spTree>
    <p:extLst>
      <p:ext uri="{BB962C8B-B14F-4D97-AF65-F5344CB8AC3E}">
        <p14:creationId xmlns:p14="http://schemas.microsoft.com/office/powerpoint/2010/main" val="1242776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C3D3797-0B02-E04B-B4A6-B3A80635018F}"/>
              </a:ext>
            </a:extLst>
          </p:cNvPr>
          <p:cNvSpPr>
            <a:spLocks noGrp="1" noChangeArrowheads="1"/>
          </p:cNvSpPr>
          <p:nvPr>
            <p:ph type="title"/>
          </p:nvPr>
        </p:nvSpPr>
        <p:spPr/>
        <p:txBody>
          <a:bodyPr/>
          <a:lstStyle/>
          <a:p>
            <a:pPr eaLnBrk="1" hangingPunct="1"/>
            <a:r>
              <a:rPr lang="en-US" altLang="en-US" b="1" dirty="0">
                <a:solidFill>
                  <a:srgbClr val="FFFF00"/>
                </a:solidFill>
              </a:rPr>
              <a:t>How to Use Movie Clips</a:t>
            </a:r>
          </a:p>
        </p:txBody>
      </p:sp>
      <p:sp>
        <p:nvSpPr>
          <p:cNvPr id="4099" name="Rectangle 3">
            <a:extLst>
              <a:ext uri="{FF2B5EF4-FFF2-40B4-BE49-F238E27FC236}">
                <a16:creationId xmlns:a16="http://schemas.microsoft.com/office/drawing/2014/main" id="{AE895357-5E54-6A44-A088-1B6D0DF4DFAE}"/>
              </a:ext>
            </a:extLst>
          </p:cNvPr>
          <p:cNvSpPr>
            <a:spLocks noGrp="1" noChangeArrowheads="1"/>
          </p:cNvSpPr>
          <p:nvPr>
            <p:ph type="body" idx="1"/>
          </p:nvPr>
        </p:nvSpPr>
        <p:spPr>
          <a:xfrm>
            <a:off x="1981200" y="1981200"/>
            <a:ext cx="8458200" cy="4572000"/>
          </a:xfrm>
        </p:spPr>
        <p:txBody>
          <a:bodyPr>
            <a:normAutofit/>
          </a:bodyPr>
          <a:lstStyle/>
          <a:p>
            <a:pPr marL="0" indent="0" eaLnBrk="1" hangingPunct="1">
              <a:buNone/>
            </a:pPr>
            <a:r>
              <a:rPr lang="en-US" altLang="en-US" sz="3600" b="1" dirty="0">
                <a:solidFill>
                  <a:srgbClr val="FFFF00"/>
                </a:solidFill>
              </a:rPr>
              <a:t>Movies and film are a treasure trove of metaphors and prose for illustrating your sermons.  People today spend more time talking about movies than they do about your sermon. Use video clips within your message and watch your people look up, listen up, and leave lifting up the message’s creativity.  </a:t>
            </a:r>
          </a:p>
        </p:txBody>
      </p:sp>
      <p:pic>
        <p:nvPicPr>
          <p:cNvPr id="2" name="Picture 1">
            <a:extLst>
              <a:ext uri="{FF2B5EF4-FFF2-40B4-BE49-F238E27FC236}">
                <a16:creationId xmlns:a16="http://schemas.microsoft.com/office/drawing/2014/main" id="{E067F7ED-7A5A-DF4E-A2C2-379624095CD9}"/>
              </a:ext>
            </a:extLst>
          </p:cNvPr>
          <p:cNvPicPr>
            <a:picLocks noChangeAspect="1"/>
          </p:cNvPicPr>
          <p:nvPr/>
        </p:nvPicPr>
        <p:blipFill>
          <a:blip r:embed="rId2"/>
          <a:stretch>
            <a:fillRect/>
          </a:stretch>
        </p:blipFill>
        <p:spPr>
          <a:xfrm>
            <a:off x="9947322" y="0"/>
            <a:ext cx="2244678" cy="2244678"/>
          </a:xfrm>
          <a:prstGeom prst="rect">
            <a:avLst/>
          </a:prstGeom>
        </p:spPr>
      </p:pic>
    </p:spTree>
    <p:extLst>
      <p:ext uri="{BB962C8B-B14F-4D97-AF65-F5344CB8AC3E}">
        <p14:creationId xmlns:p14="http://schemas.microsoft.com/office/powerpoint/2010/main" val="3973660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E11552B-C9AA-3B4C-BCF1-C122E25826F5}"/>
              </a:ext>
            </a:extLst>
          </p:cNvPr>
          <p:cNvSpPr>
            <a:spLocks noGrp="1" noChangeArrowheads="1"/>
          </p:cNvSpPr>
          <p:nvPr>
            <p:ph type="title"/>
          </p:nvPr>
        </p:nvSpPr>
        <p:spPr>
          <a:xfrm>
            <a:off x="914400" y="0"/>
            <a:ext cx="10515600" cy="1325563"/>
          </a:xfrm>
        </p:spPr>
        <p:txBody>
          <a:bodyPr/>
          <a:lstStyle/>
          <a:p>
            <a:pPr eaLnBrk="1" hangingPunct="1"/>
            <a:r>
              <a:rPr lang="en-US" altLang="en-US" b="1" dirty="0">
                <a:solidFill>
                  <a:srgbClr val="FFFF00"/>
                </a:solidFill>
              </a:rPr>
              <a:t>How to Use Movie Clips</a:t>
            </a:r>
          </a:p>
        </p:txBody>
      </p:sp>
      <p:sp>
        <p:nvSpPr>
          <p:cNvPr id="5123" name="Rectangle 3">
            <a:extLst>
              <a:ext uri="{FF2B5EF4-FFF2-40B4-BE49-F238E27FC236}">
                <a16:creationId xmlns:a16="http://schemas.microsoft.com/office/drawing/2014/main" id="{5FC93452-D545-B140-AACF-7398AEF9A0FD}"/>
              </a:ext>
            </a:extLst>
          </p:cNvPr>
          <p:cNvSpPr>
            <a:spLocks noGrp="1" noChangeArrowheads="1"/>
          </p:cNvSpPr>
          <p:nvPr>
            <p:ph type="body" idx="1"/>
          </p:nvPr>
        </p:nvSpPr>
        <p:spPr>
          <a:xfrm>
            <a:off x="671513" y="975360"/>
            <a:ext cx="11001375" cy="5577840"/>
          </a:xfrm>
        </p:spPr>
        <p:txBody>
          <a:bodyPr>
            <a:noAutofit/>
          </a:bodyPr>
          <a:lstStyle/>
          <a:p>
            <a:pPr marL="0" indent="0" eaLnBrk="1" hangingPunct="1">
              <a:buNone/>
            </a:pPr>
            <a:r>
              <a:rPr lang="en-US" altLang="en-US" sz="3600" b="1" dirty="0">
                <a:solidFill>
                  <a:srgbClr val="FFFF00"/>
                </a:solidFill>
              </a:rPr>
              <a:t>Today, there are many Christian companies that offer you ideas for using video and film within your sermons.  We will provide you some popular links at the end of this resource.</a:t>
            </a:r>
          </a:p>
          <a:p>
            <a:pPr marL="0" indent="0" eaLnBrk="1" hangingPunct="1">
              <a:buNone/>
            </a:pPr>
            <a:r>
              <a:rPr lang="en-US" altLang="en-US" sz="3600" b="1" dirty="0">
                <a:solidFill>
                  <a:srgbClr val="FFFF00"/>
                </a:solidFill>
              </a:rPr>
              <a:t>Additionally, there are books that list hundreds of film illustrations.  Some even provide you a topic and key word for you to make your selection.</a:t>
            </a:r>
          </a:p>
        </p:txBody>
      </p:sp>
      <p:pic>
        <p:nvPicPr>
          <p:cNvPr id="2" name="Picture 1">
            <a:extLst>
              <a:ext uri="{FF2B5EF4-FFF2-40B4-BE49-F238E27FC236}">
                <a16:creationId xmlns:a16="http://schemas.microsoft.com/office/drawing/2014/main" id="{8DFC9E92-AD22-7149-B153-B1B99341A164}"/>
              </a:ext>
            </a:extLst>
          </p:cNvPr>
          <p:cNvPicPr>
            <a:picLocks noChangeAspect="1"/>
          </p:cNvPicPr>
          <p:nvPr/>
        </p:nvPicPr>
        <p:blipFill>
          <a:blip r:embed="rId2"/>
          <a:stretch>
            <a:fillRect/>
          </a:stretch>
        </p:blipFill>
        <p:spPr>
          <a:xfrm>
            <a:off x="9674367" y="4340367"/>
            <a:ext cx="2517633" cy="2517633"/>
          </a:xfrm>
          <a:prstGeom prst="rect">
            <a:avLst/>
          </a:prstGeom>
        </p:spPr>
      </p:pic>
    </p:spTree>
    <p:extLst>
      <p:ext uri="{BB962C8B-B14F-4D97-AF65-F5344CB8AC3E}">
        <p14:creationId xmlns:p14="http://schemas.microsoft.com/office/powerpoint/2010/main" val="2369778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FE7D417-1E38-704B-AAA4-09651FB876B2}"/>
              </a:ext>
            </a:extLst>
          </p:cNvPr>
          <p:cNvSpPr>
            <a:spLocks noGrp="1" noChangeArrowheads="1"/>
          </p:cNvSpPr>
          <p:nvPr>
            <p:ph type="title"/>
          </p:nvPr>
        </p:nvSpPr>
        <p:spPr/>
        <p:txBody>
          <a:bodyPr/>
          <a:lstStyle/>
          <a:p>
            <a:pPr eaLnBrk="1" hangingPunct="1"/>
            <a:r>
              <a:rPr lang="en-US" altLang="en-US" b="1" dirty="0">
                <a:solidFill>
                  <a:srgbClr val="FFFF00"/>
                </a:solidFill>
              </a:rPr>
              <a:t>How to Use Movie Clips</a:t>
            </a:r>
          </a:p>
        </p:txBody>
      </p:sp>
      <p:sp>
        <p:nvSpPr>
          <p:cNvPr id="6147" name="Rectangle 3">
            <a:extLst>
              <a:ext uri="{FF2B5EF4-FFF2-40B4-BE49-F238E27FC236}">
                <a16:creationId xmlns:a16="http://schemas.microsoft.com/office/drawing/2014/main" id="{BDCB02D7-9A11-F647-B67F-D72F6EB7CA7F}"/>
              </a:ext>
            </a:extLst>
          </p:cNvPr>
          <p:cNvSpPr>
            <a:spLocks noGrp="1" noChangeArrowheads="1"/>
          </p:cNvSpPr>
          <p:nvPr>
            <p:ph type="body" idx="1"/>
          </p:nvPr>
        </p:nvSpPr>
        <p:spPr/>
        <p:txBody>
          <a:bodyPr>
            <a:normAutofit/>
          </a:bodyPr>
          <a:lstStyle/>
          <a:p>
            <a:pPr marL="0" indent="0">
              <a:buNone/>
            </a:pPr>
            <a:r>
              <a:rPr lang="en-US" altLang="en-US" sz="3600" b="1" dirty="0">
                <a:solidFill>
                  <a:srgbClr val="FFFF00"/>
                </a:solidFill>
              </a:rPr>
              <a:t>What Do We Do?</a:t>
            </a:r>
          </a:p>
          <a:p>
            <a:pPr marL="0" indent="0" eaLnBrk="1" hangingPunct="1">
              <a:buNone/>
            </a:pPr>
            <a:r>
              <a:rPr lang="en-US" altLang="en-US" sz="3600" b="1" dirty="0">
                <a:solidFill>
                  <a:srgbClr val="FFFF00"/>
                </a:solidFill>
              </a:rPr>
              <a:t>Some churches show the video clip during the message and the preacher simply segues the message for listeners to view the short clip.</a:t>
            </a:r>
          </a:p>
          <a:p>
            <a:pPr marL="0" indent="0" eaLnBrk="1" hangingPunct="1">
              <a:buNone/>
            </a:pPr>
            <a:r>
              <a:rPr lang="en-US" altLang="en-US" sz="3600" b="1" dirty="0">
                <a:solidFill>
                  <a:srgbClr val="FFFF00"/>
                </a:solidFill>
              </a:rPr>
              <a:t>Then application is made following the viewing of the movie clip.</a:t>
            </a:r>
          </a:p>
        </p:txBody>
      </p:sp>
      <p:pic>
        <p:nvPicPr>
          <p:cNvPr id="2" name="Picture 1">
            <a:extLst>
              <a:ext uri="{FF2B5EF4-FFF2-40B4-BE49-F238E27FC236}">
                <a16:creationId xmlns:a16="http://schemas.microsoft.com/office/drawing/2014/main" id="{9E28F794-D2D8-AF41-88C1-50CCC6F95250}"/>
              </a:ext>
            </a:extLst>
          </p:cNvPr>
          <p:cNvPicPr>
            <a:picLocks noChangeAspect="1"/>
          </p:cNvPicPr>
          <p:nvPr/>
        </p:nvPicPr>
        <p:blipFill>
          <a:blip r:embed="rId2"/>
          <a:stretch>
            <a:fillRect/>
          </a:stretch>
        </p:blipFill>
        <p:spPr>
          <a:xfrm>
            <a:off x="10251440" y="4917440"/>
            <a:ext cx="1940560" cy="1940560"/>
          </a:xfrm>
          <a:prstGeom prst="rect">
            <a:avLst/>
          </a:prstGeom>
        </p:spPr>
      </p:pic>
    </p:spTree>
    <p:extLst>
      <p:ext uri="{BB962C8B-B14F-4D97-AF65-F5344CB8AC3E}">
        <p14:creationId xmlns:p14="http://schemas.microsoft.com/office/powerpoint/2010/main" val="26477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0803112-B62E-0B49-9334-9D1ACCDEDA62}"/>
              </a:ext>
            </a:extLst>
          </p:cNvPr>
          <p:cNvSpPr>
            <a:spLocks noGrp="1" noChangeArrowheads="1"/>
          </p:cNvSpPr>
          <p:nvPr>
            <p:ph type="title"/>
          </p:nvPr>
        </p:nvSpPr>
        <p:spPr/>
        <p:txBody>
          <a:bodyPr/>
          <a:lstStyle/>
          <a:p>
            <a:pPr eaLnBrk="1" hangingPunct="1"/>
            <a:r>
              <a:rPr lang="en-US" altLang="en-US" b="1" dirty="0">
                <a:solidFill>
                  <a:srgbClr val="FFFF00"/>
                </a:solidFill>
              </a:rPr>
              <a:t>How to Use Movie Clips</a:t>
            </a:r>
          </a:p>
        </p:txBody>
      </p:sp>
      <p:sp>
        <p:nvSpPr>
          <p:cNvPr id="7171" name="Rectangle 3">
            <a:extLst>
              <a:ext uri="{FF2B5EF4-FFF2-40B4-BE49-F238E27FC236}">
                <a16:creationId xmlns:a16="http://schemas.microsoft.com/office/drawing/2014/main" id="{B0F81DBD-48B6-B34A-A0C0-704C85717C1B}"/>
              </a:ext>
            </a:extLst>
          </p:cNvPr>
          <p:cNvSpPr>
            <a:spLocks noGrp="1" noChangeArrowheads="1"/>
          </p:cNvSpPr>
          <p:nvPr>
            <p:ph type="body" idx="1"/>
          </p:nvPr>
        </p:nvSpPr>
        <p:spPr/>
        <p:txBody>
          <a:bodyPr>
            <a:normAutofit/>
          </a:bodyPr>
          <a:lstStyle/>
          <a:p>
            <a:pPr marL="0" indent="0">
              <a:buNone/>
            </a:pPr>
            <a:r>
              <a:rPr lang="en-US" altLang="en-US" sz="4400" b="1" dirty="0">
                <a:solidFill>
                  <a:srgbClr val="FFFF00"/>
                </a:solidFill>
              </a:rPr>
              <a:t>What Do We Do?</a:t>
            </a:r>
          </a:p>
          <a:p>
            <a:pPr marL="0" indent="0" eaLnBrk="1" hangingPunct="1">
              <a:buNone/>
            </a:pPr>
            <a:r>
              <a:rPr lang="en-US" altLang="en-US" sz="4400" b="1" dirty="0">
                <a:solidFill>
                  <a:srgbClr val="FFFF00"/>
                </a:solidFill>
              </a:rPr>
              <a:t>Some churches do not want to show the clip (though less effective) and the preacher simply tells the story of the movie and makes application.</a:t>
            </a:r>
          </a:p>
        </p:txBody>
      </p:sp>
      <p:pic>
        <p:nvPicPr>
          <p:cNvPr id="2" name="Picture 1">
            <a:extLst>
              <a:ext uri="{FF2B5EF4-FFF2-40B4-BE49-F238E27FC236}">
                <a16:creationId xmlns:a16="http://schemas.microsoft.com/office/drawing/2014/main" id="{8E4F959C-9E7B-A04E-87DB-9C662F80897B}"/>
              </a:ext>
            </a:extLst>
          </p:cNvPr>
          <p:cNvPicPr>
            <a:picLocks noChangeAspect="1"/>
          </p:cNvPicPr>
          <p:nvPr/>
        </p:nvPicPr>
        <p:blipFill>
          <a:blip r:embed="rId2"/>
          <a:stretch>
            <a:fillRect/>
          </a:stretch>
        </p:blipFill>
        <p:spPr>
          <a:xfrm>
            <a:off x="9631680" y="0"/>
            <a:ext cx="2560320" cy="2560320"/>
          </a:xfrm>
          <a:prstGeom prst="rect">
            <a:avLst/>
          </a:prstGeom>
        </p:spPr>
      </p:pic>
    </p:spTree>
    <p:extLst>
      <p:ext uri="{BB962C8B-B14F-4D97-AF65-F5344CB8AC3E}">
        <p14:creationId xmlns:p14="http://schemas.microsoft.com/office/powerpoint/2010/main" val="461767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6E22AE2-E248-D746-9552-A235F4A8B600}"/>
              </a:ext>
            </a:extLst>
          </p:cNvPr>
          <p:cNvSpPr>
            <a:spLocks noGrp="1" noChangeArrowheads="1"/>
          </p:cNvSpPr>
          <p:nvPr>
            <p:ph type="title"/>
          </p:nvPr>
        </p:nvSpPr>
        <p:spPr>
          <a:xfrm>
            <a:off x="2590800" y="228600"/>
            <a:ext cx="7772400" cy="1143000"/>
          </a:xfrm>
        </p:spPr>
        <p:txBody>
          <a:bodyPr>
            <a:normAutofit fontScale="90000"/>
          </a:bodyPr>
          <a:lstStyle/>
          <a:p>
            <a:pPr eaLnBrk="1" hangingPunct="1"/>
            <a:r>
              <a:rPr lang="en-US" altLang="en-US" b="1" dirty="0">
                <a:solidFill>
                  <a:srgbClr val="FFFF00"/>
                </a:solidFill>
              </a:rPr>
              <a:t>How to Obtain Copyright Permission</a:t>
            </a:r>
          </a:p>
        </p:txBody>
      </p:sp>
      <p:sp>
        <p:nvSpPr>
          <p:cNvPr id="8195" name="Rectangle 3">
            <a:extLst>
              <a:ext uri="{FF2B5EF4-FFF2-40B4-BE49-F238E27FC236}">
                <a16:creationId xmlns:a16="http://schemas.microsoft.com/office/drawing/2014/main" id="{968E4083-AB34-3849-8571-2525DB9F1F26}"/>
              </a:ext>
            </a:extLst>
          </p:cNvPr>
          <p:cNvSpPr>
            <a:spLocks noGrp="1" noChangeArrowheads="1"/>
          </p:cNvSpPr>
          <p:nvPr>
            <p:ph type="body" idx="1"/>
          </p:nvPr>
        </p:nvSpPr>
        <p:spPr>
          <a:xfrm>
            <a:off x="1905000" y="1981200"/>
            <a:ext cx="8458200" cy="4572000"/>
          </a:xfrm>
        </p:spPr>
        <p:txBody>
          <a:bodyPr>
            <a:noAutofit/>
          </a:bodyPr>
          <a:lstStyle/>
          <a:p>
            <a:pPr marL="0" indent="0" eaLnBrk="1" hangingPunct="1">
              <a:buNone/>
            </a:pPr>
            <a:r>
              <a:rPr lang="en-US" altLang="en-US" sz="4000" b="1" dirty="0">
                <a:solidFill>
                  <a:srgbClr val="FFFF00"/>
                </a:solidFill>
              </a:rPr>
              <a:t>Many churches do not realize that they need to obtain a copyright permission to show a movie clip! </a:t>
            </a:r>
          </a:p>
          <a:p>
            <a:pPr marL="0" indent="0" eaLnBrk="1" hangingPunct="1">
              <a:buNone/>
            </a:pPr>
            <a:r>
              <a:rPr lang="en-US" altLang="en-US" sz="4000" b="1" dirty="0">
                <a:solidFill>
                  <a:srgbClr val="FFFF00"/>
                </a:solidFill>
              </a:rPr>
              <a:t>While it is not needed to obtain permission to tell the tale of the story, showing the video is!  Many planters and preachers err in this area when it is easily avoidable.</a:t>
            </a:r>
          </a:p>
        </p:txBody>
      </p:sp>
    </p:spTree>
    <p:extLst>
      <p:ext uri="{BB962C8B-B14F-4D97-AF65-F5344CB8AC3E}">
        <p14:creationId xmlns:p14="http://schemas.microsoft.com/office/powerpoint/2010/main" val="1267080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6C848A0-A6DA-364F-A4C5-E100A77C3614}"/>
              </a:ext>
            </a:extLst>
          </p:cNvPr>
          <p:cNvSpPr>
            <a:spLocks noGrp="1" noChangeArrowheads="1"/>
          </p:cNvSpPr>
          <p:nvPr>
            <p:ph type="title"/>
          </p:nvPr>
        </p:nvSpPr>
        <p:spPr>
          <a:xfrm>
            <a:off x="2590800" y="228600"/>
            <a:ext cx="7772400" cy="1143000"/>
          </a:xfrm>
        </p:spPr>
        <p:txBody>
          <a:bodyPr>
            <a:normAutofit fontScale="90000"/>
          </a:bodyPr>
          <a:lstStyle/>
          <a:p>
            <a:pPr eaLnBrk="1" hangingPunct="1"/>
            <a:r>
              <a:rPr lang="en-US" altLang="en-US" b="1" dirty="0">
                <a:solidFill>
                  <a:srgbClr val="FFFF00"/>
                </a:solidFill>
              </a:rPr>
              <a:t>How to Obtain Copyright Permission</a:t>
            </a:r>
          </a:p>
        </p:txBody>
      </p:sp>
      <p:sp>
        <p:nvSpPr>
          <p:cNvPr id="9219" name="Rectangle 3">
            <a:extLst>
              <a:ext uri="{FF2B5EF4-FFF2-40B4-BE49-F238E27FC236}">
                <a16:creationId xmlns:a16="http://schemas.microsoft.com/office/drawing/2014/main" id="{35A44CD6-1622-124C-8214-4B9293B0AF2C}"/>
              </a:ext>
            </a:extLst>
          </p:cNvPr>
          <p:cNvSpPr>
            <a:spLocks noGrp="1" noChangeArrowheads="1"/>
          </p:cNvSpPr>
          <p:nvPr>
            <p:ph type="body" idx="1"/>
          </p:nvPr>
        </p:nvSpPr>
        <p:spPr>
          <a:xfrm>
            <a:off x="757237" y="1257300"/>
            <a:ext cx="10601325" cy="5295900"/>
          </a:xfrm>
        </p:spPr>
        <p:txBody>
          <a:bodyPr>
            <a:normAutofit/>
          </a:bodyPr>
          <a:lstStyle/>
          <a:p>
            <a:pPr marL="0" indent="0" eaLnBrk="1" hangingPunct="1">
              <a:lnSpc>
                <a:spcPct val="90000"/>
              </a:lnSpc>
              <a:buNone/>
            </a:pPr>
            <a:r>
              <a:rPr lang="en-US" altLang="en-US" sz="3600" b="1" dirty="0">
                <a:solidFill>
                  <a:srgbClr val="FFFF00"/>
                </a:solidFill>
              </a:rPr>
              <a:t>Purchasing a license is the way to go.  It is quick and easy.</a:t>
            </a:r>
          </a:p>
          <a:p>
            <a:pPr marL="0" indent="0" eaLnBrk="1" hangingPunct="1">
              <a:lnSpc>
                <a:spcPct val="90000"/>
              </a:lnSpc>
              <a:buNone/>
            </a:pPr>
            <a:r>
              <a:rPr lang="en-US" altLang="en-US" sz="3600" b="1" dirty="0">
                <a:solidFill>
                  <a:srgbClr val="FFFF00"/>
                </a:solidFill>
              </a:rPr>
              <a:t>The popular Christian Copyright Licensing International (CCLI) has recently partnered with the Motion Picture Licensing Corporation (MPLC) to provide a much needed service for churches.  These groups have created the Church Video Licensing International or CVLI as many refer to it.</a:t>
            </a:r>
          </a:p>
        </p:txBody>
      </p:sp>
    </p:spTree>
    <p:extLst>
      <p:ext uri="{BB962C8B-B14F-4D97-AF65-F5344CB8AC3E}">
        <p14:creationId xmlns:p14="http://schemas.microsoft.com/office/powerpoint/2010/main" val="2461430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85992CD-3B8C-7B49-968B-02D84D58A2A2}"/>
              </a:ext>
            </a:extLst>
          </p:cNvPr>
          <p:cNvSpPr>
            <a:spLocks noGrp="1" noChangeArrowheads="1"/>
          </p:cNvSpPr>
          <p:nvPr>
            <p:ph type="title"/>
          </p:nvPr>
        </p:nvSpPr>
        <p:spPr>
          <a:xfrm>
            <a:off x="2590800" y="228600"/>
            <a:ext cx="7772400" cy="1143000"/>
          </a:xfrm>
        </p:spPr>
        <p:txBody>
          <a:bodyPr>
            <a:normAutofit fontScale="90000"/>
          </a:bodyPr>
          <a:lstStyle/>
          <a:p>
            <a:pPr eaLnBrk="1" hangingPunct="1"/>
            <a:r>
              <a:rPr lang="en-US" altLang="en-US" b="1" dirty="0">
                <a:solidFill>
                  <a:srgbClr val="FFFF00"/>
                </a:solidFill>
              </a:rPr>
              <a:t>How to Obtain Copyright Permission</a:t>
            </a:r>
          </a:p>
        </p:txBody>
      </p:sp>
      <p:sp>
        <p:nvSpPr>
          <p:cNvPr id="10243" name="Rectangle 3">
            <a:extLst>
              <a:ext uri="{FF2B5EF4-FFF2-40B4-BE49-F238E27FC236}">
                <a16:creationId xmlns:a16="http://schemas.microsoft.com/office/drawing/2014/main" id="{0CA0EB0C-424A-134C-8FED-46E22A9B29ED}"/>
              </a:ext>
            </a:extLst>
          </p:cNvPr>
          <p:cNvSpPr>
            <a:spLocks noGrp="1" noChangeArrowheads="1"/>
          </p:cNvSpPr>
          <p:nvPr>
            <p:ph type="body" idx="1"/>
          </p:nvPr>
        </p:nvSpPr>
        <p:spPr>
          <a:xfrm>
            <a:off x="1905000" y="1981200"/>
            <a:ext cx="8458200" cy="4572000"/>
          </a:xfrm>
        </p:spPr>
        <p:txBody>
          <a:bodyPr/>
          <a:lstStyle/>
          <a:p>
            <a:pPr marL="0" indent="0" eaLnBrk="1" hangingPunct="1">
              <a:buNone/>
            </a:pPr>
            <a:r>
              <a:rPr lang="en-US" altLang="en-US" sz="4000" b="1" dirty="0">
                <a:solidFill>
                  <a:srgbClr val="FFFF00"/>
                </a:solidFill>
              </a:rPr>
              <a:t>Church Video Licensing International offers the local church an umbrella license for one annual fee.</a:t>
            </a:r>
          </a:p>
          <a:p>
            <a:pPr eaLnBrk="1" hangingPunct="1">
              <a:buFontTx/>
              <a:buNone/>
            </a:pPr>
            <a:endParaRPr lang="en-US" altLang="en-US" dirty="0"/>
          </a:p>
        </p:txBody>
      </p:sp>
      <p:pic>
        <p:nvPicPr>
          <p:cNvPr id="2" name="Picture 1">
            <a:extLst>
              <a:ext uri="{FF2B5EF4-FFF2-40B4-BE49-F238E27FC236}">
                <a16:creationId xmlns:a16="http://schemas.microsoft.com/office/drawing/2014/main" id="{8D113D4D-B042-EE45-937F-82BE8A814165}"/>
              </a:ext>
            </a:extLst>
          </p:cNvPr>
          <p:cNvPicPr>
            <a:picLocks noChangeAspect="1"/>
          </p:cNvPicPr>
          <p:nvPr/>
        </p:nvPicPr>
        <p:blipFill>
          <a:blip r:embed="rId2"/>
          <a:stretch>
            <a:fillRect/>
          </a:stretch>
        </p:blipFill>
        <p:spPr>
          <a:xfrm>
            <a:off x="8433619" y="3406877"/>
            <a:ext cx="2949677" cy="2949677"/>
          </a:xfrm>
          <a:prstGeom prst="rect">
            <a:avLst/>
          </a:prstGeom>
        </p:spPr>
      </p:pic>
    </p:spTree>
    <p:extLst>
      <p:ext uri="{BB962C8B-B14F-4D97-AF65-F5344CB8AC3E}">
        <p14:creationId xmlns:p14="http://schemas.microsoft.com/office/powerpoint/2010/main" val="388927678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672</Words>
  <Application>Microsoft Macintosh PowerPoint</Application>
  <PresentationFormat>Widescreen</PresentationFormat>
  <Paragraphs>46</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1_Office Theme</vt:lpstr>
      <vt:lpstr>How to Use Movie Clips Within Your Worship Experiences</vt:lpstr>
      <vt:lpstr>How to Use Movie Clips</vt:lpstr>
      <vt:lpstr>How to Use Movie Clips</vt:lpstr>
      <vt:lpstr>How to Use Movie Clips</vt:lpstr>
      <vt:lpstr>How to Use Movie Clips</vt:lpstr>
      <vt:lpstr>How to Use Movie Clips</vt:lpstr>
      <vt:lpstr>How to Obtain Copyright Permission</vt:lpstr>
      <vt:lpstr>How to Obtain Copyright Permission</vt:lpstr>
      <vt:lpstr>How to Obtain Copyright Permission</vt:lpstr>
      <vt:lpstr>What does the fee cover?</vt:lpstr>
      <vt:lpstr>What does the fee cost?</vt:lpstr>
      <vt:lpstr>A few resources you will need to help you use film clips:</vt:lpstr>
      <vt:lpstr>How to Use Movie Clips Within Your Worship Experiences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Cheyney Cheyney</dc:creator>
  <cp:lastModifiedBy>Tom Cheyney Cheyney</cp:lastModifiedBy>
  <cp:revision>8</cp:revision>
  <dcterms:created xsi:type="dcterms:W3CDTF">2020-04-08T22:51:37Z</dcterms:created>
  <dcterms:modified xsi:type="dcterms:W3CDTF">2020-04-27T21:45:31Z</dcterms:modified>
</cp:coreProperties>
</file>